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имена прилагательные с помощью суффиксов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делают описание точнее и выразительнее.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суффиксы помогают создавать прилагательные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 перед окончанием, поэтому именно он часто меняет значение слова. Знание основных суффиксов помогает быстрее понимать тексты и строить точные описания в речи и на 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отвечает на вопросы какой? какая? какое? какие? По ним легко узнать, что слово называет признак предмета, а не сам предмет или 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 существительным: красивый дом, красивая улица, красивое озеро, красивые дома. Оно подстраивается по роду, числу и падежу.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прилагательные уточняют значение существительного и делают высказывание более ясным. Без них описание предметов, явлений и людей было бы намного беднее.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слова: корень, суффикс, окончание
</a:t>
            </a:r>
            <a:endParaRPr lang="en-US" sz="2892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связывает прилагательное с существительным и показывает его грамматическую форму. Если выделить части слова цветом, легче заметить, как строится новое прилагательное.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—еньк- делает значение мягче и ласковее. В прилагательных морской, речной, земляной суффикс помогает образовать новое слово от существительного и уточнить признак.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беленький корень бел- хранит основное значение слова. Именно он показывает, о чём идёт речь, даже когда слово меняет форму или получает новый оттенок.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 прилагательных и их значения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значения чаще всего передают суффиксы прилагательных и какие примеры помогают их запомнить.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признака часто образуется разными суффиксами, поэтому важно смотреть не только на окончание, но и на значение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суффиксов в типичных школьных примерах и помогает увидеть самые привычные модели словообразования.
</a:t>
            </a:r>
            <a:endParaRPr lang="en-US" sz="116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материала по теме словообразования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 учебных примерах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суффиксы, связанные с материалом и принадлежностью. Это значит, что такие значения особенно востребованы в учебных и повседневных примерах.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прилагательное от 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типичным школьным примерам словообразования.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основных суффиксов помогает быстрее определять значение прилагательного и не путать похожие формы в тексте.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суффиксов обычно достаточно, чтобы увидеть самые частые модели образования прилагательных.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суффиксов из школьной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со значением материала
</a:t>
            </a:r>
            <a:endParaRPr lang="en-US" sz="316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из дерева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стол, деревянная скамейка и деревянный дом сразу показывают, из чего сделан предмет. По слову дерево легко понять, как суффикс помогает превратить существительное в точное прилагательное.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и прочное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ваза, стеклянная дверца и стеклянный шар выглядят по-разному, но их объединяет материал. Прилагательное называет не цвет и не форму, а именно то, из чего сделана вещь.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цвет глины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горшок, глиняная игрушка и глиняная тарелка напоминают о ручной работе. Здесь прилагательное связывает предмет с материалом и помогает представить его внешний вид и 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—ов- и -ев-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—ов- и -ев- часто показывают, кому или чему принадлежит предмет. В словах берёзовый, грушевый и ситцевый легко увидеть связь с растением, предметом или материалом.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объекту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называют не просто предмет, а его связь с другим словом. Поэтому они помогают точно сказать, что именно относится к берёзе, груше, отцу или ситцу.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описаниях природы, вещей и людей. Они делают речь точной и помогают быстро понять, с чем связан предмет или явление.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для 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слова важно сначала найти существительное, от которого образовано прилагательное. Тогда легче объяснить значение суффикса и правильно написать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значения чаще всего выражают суффиксы в прилагательных и как один и тот же тип суффикса связан с разными признаками.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суффикса можно быстро определить, какой признак называет прилагательное: материал, принадлежность, место или качество.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учебника русского языка для 6 класса.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суффиксов по значению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суффикса -ск-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местом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часто помогает образовать прилагательные от названий городов и стран. Такие слова показывают, откуда происходит предмет, событие или человек, и делают описание точнее.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принадлежности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-ск- нередко называют то, что связано с учреждением, коллективом или территорией. Они особенно полезны в учебных текстах, где важно точно обозначить отношение между словами.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людям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этот суффикс указывает на связь с профессией, возрастом или социальной группой. Поэтому школьник легко понимает, к кому или к чему относится признак.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разборе текста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заметить суффикс -ск-, проще определить значение слова и его строение. Это облегчает чтение, морфемный разбор и проверку написания в незнакомых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значение может выражаться разными суффиксами, поэтому при разборе важно смотреть не только на форму слова, но и на его смысл.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словообразования; обобщение для школьного материала.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прилагательных с суффиксами
</a:t>
            </a:r>
            <a:endParaRPr lang="en-US" sz="322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суффиксы передают признаки материала и принадлежности, а реже — качество или склонность. Это показывает их основную роль в уточнении значения прилагательных.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существительного к прилагательному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учебным примерам образования прилагательных от существительных.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и трудные случаи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 только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при образовании прилагательного изменяется и часть основы. Поэтому важно видеть исходное слово целиком и сравнивать его с новым вариантом по смыслу и звучанию.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путают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зимний и зимовый или городской и городский кажутся похожими, но нормативным считается только один вариант. Такие различия лучше запоминать вместе с исходным существительным.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трудность связана с написанием двух одинаковых согласных. В таких случаях помогает внимательное сопоставление с образцом: письменный, временный, каменный.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не помогает или слово встречается редко, его нужно проверить по словарю. Это надёжный способ избежать ошибки в написании и не перепутать суффикс с частью корня.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суффиксы по группам слов
</a:t>
            </a:r>
            <a:endParaRPr lang="en-US" sz="3015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собственный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повторения удобно вести короткий словарь из знакомых примеров. Регулярное сравнение пар типа стекло — стеклянный и море — морской закрепляет правило без лишнего заучивания.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общий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связывать с картинкой или предметом: дом, улица, человек, вещь. Визуальная опора помогает быстрее запомнить модель образования и не смешивать похожие прилагательные.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объединять слова по смыслу: материал, место, принадлежность, качество. Когда рядом стоят деревянный, московский и заботливый, легче увидеть, какой признак выражает суффикс.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признаков представлены близким количеством примеров, поэтому суффиксы в русском языке работают в нескольких направлениях одновременно.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 по теме словообразования; обобщение по представленным словам.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прилагательных по типам признака
</a:t>
            </a:r>
            <a:endParaRPr lang="en-US" sz="293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место встречаются немного чаще, но все группы важны. Это подтверждает, что суффиксы помогают точно и разнообразно описывать предметы.
</a:t>
            </a:r>
            <a:endParaRPr lang="en-US" sz="1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прилагательных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суффиксах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заменить один суффикс другим, хотя от смысла слова зависит только определённая модель. Чтобы не ошибиться, нужно определить, какой признак обозначает прилагательное.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двойные согласные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удвоением согласных легко пропустить одну букву или, наоборот, написать лишнюю. Проверка по образцу и внимательное чтение слова помогают избежать такой ошибки.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Сходные, но не одинаковые слова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кажутся почти одинаковыми, но различаются по написанию и значению. Поэтому важно смотреть, от какого существительного они образованы, а не только на внешнее сходство.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словарь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лучше обратиться к словарю или учебному примеру. Это особенно полезно, когда правило не даёт однозначного ответа или есть исключение.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7110" y="1762825"/>
            <a:ext cx="3480380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слов с суффиксами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показывают, как от существительного образуется прилагательное и как суффикс помогает назвать признак предмета точнее.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давать разные прилагательные, но суффикс всегда уточняет признак: материал, отношение, место или качество.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делают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прилагательные, которые называют материал, место, принадлежность, отношение и качество. Зная основные модели, легче понимать текст, правильно писать слова и разбирать их по составу.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2026-05-28T08:27:10Z</dcterms:created>
  <dcterms:modified xsi:type="dcterms:W3CDTF">2026-05-28T08:27:10Z</dcterms:modified>
</cp:coreProperties>
</file>