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в речи: зачем они нужны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глагола помогают делать речь точнее и выразительнее.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связаны с глаголом, но по-разному работают в предложении. Они часто встречаются в описаниях, пересказах, учебных текстах и сочинениях, потому что помогают передавать действие, признак и связь событий без лишних повторов.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 глагола в русском языке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причастие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по действию. Оно отвечает на вопросы какой? какая? какое? какие? и помогает увидеть, не просто что это за предмет, а что с ним связано.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образуется от глагола и сохраняет с ним смысловую связь. В речи оно уточняет описание: можно сказать не просто «книга», а «прочитанная книга» или «читающий ученик».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причастие в предложении является определением. Благодаря ему текст звучит точнее и короче, а признаки предмета передаются более выразительно.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644" y="1483351"/>
            <a:ext cx="249187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обозначает второе, дополнительное действие при основном. Оно отвечает на вопросы что делая? что сделав? и помогает связать события в одном предложении.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не изменяется по родам, числам и падежам. Поэтому она остаётся удобной и краткой, когда нужно передать действие без лишних грамматических изменений.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предложении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деепричастие чаще всего бывает обстоятельством. Оно делает фразу более живой, помогает показать последовательность действий и убрать лишние повторения.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7364"/>
            <a:ext cx="4166100" cy="13172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и деепричастие: сравнение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особые формы глагола по их вопросу, значению и роли в предложении.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описывает предмет, а деепричастие помогает показать дополнительное действие и сделать речь компактнее.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школьной грамматики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— это причастие с зависимыми словами. Он уточняет признак предмета, например: «читающий книгу мальчик» или «освещённая солнцем дорога».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стоит рядом с определяемым словом и делает описание точнее. В тексте он помогает выделить важную деталь и избежать однообразных повторов.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 работает в 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нужную форму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 значению и роли в 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чего чаще всего нужны эти формы в речи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и художественных текстах такие формы особенно полезны, когда нужно избежать повторов и сделать фразу более гибкой.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функции связаны с точностью и связью действий; именно они чаще всего улучшают качество текста.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«Причастия и деепричастия»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причастия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образуются от глаголов, поэтому сохраняют с ними смысловую связь. По форме их легко узнать по характерным суффиксам и по вопросу, который они задают к предмету.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действительных причастий часто встречаются суффиксы -ущ-, -ющ-, -ащ-, -ящ-, -вш-, -ш-. Они помогают обозначить признак по действию, которое совершает сам предмет.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страдательных причастий используются суффиксы -ем-, -им-, -енн-, -нн-, -т-. Они показывают признак предмета, на который действие направлено, например: «прочитанная книга».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смотреть на глагол-основу, время и смысл формы. В школьной практике причастие удобнее всего распознавать по вопросу и связи с определяемым словом.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деепричастия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глагола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основу глагола, от которой будет образована новая форма. От неё зависит, какой суффикс можно использовать и какое значение получит деепричастие.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суффиксы -а, -я, -в, -вши, -ши. Они помогают образовать такие слова, как «играя», «заметив», «улыбнувшись», «прочитав».
</a:t>
            </a:r>
            <a:endParaRPr lang="en-US" sz="1278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Одновременное действие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несовершенного вида обычно показывают действие, которое происходит одновременно с основным: «читая, ученик делал пометки».
</a:t>
            </a:r>
            <a:endParaRPr lang="en-US" sz="1233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раньше основного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совершенного вида чаще обозначают действие, которое произошло раньше: «улыбнувшись, девочка подошла к окну».
</a:t>
            </a:r>
            <a:endParaRPr lang="en-US" sz="1276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11509"/>
            <a:ext cx="4392900" cy="13889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 и деепричастий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суффиксы помогают распознать особые формы глагола и как меняется их значение в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причастий и деепричастий разные суффиксы и разные роли в предложении, поэтому форму удобно определять по значению и окончанию.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типичных моделей образования форм
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и запятые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причастный оборот стоит после определяемого слова, он обычно отделяется запятыми, потому что уточняет признак предмета и делает описание более точным.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причастный оборот находится перед определяемым словом, запятые чаще всего не ставятся: оборот тесно связан с существительным и входит в его характеристику.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предложения полезно сначала найти главное слово, затем причастие с зависимыми словами и проверить, где оборот завершает смысловую группу.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всегда выделяется запятыми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быстро увидеть добавочное действие и не смешать его с основным сообщением предложения.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русской пунктуации о деепричастном обороте; 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исполнитель действия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и сказуемое должны относиться к одному действующему лицу: тогда ясно, кто выполняет основное и добавочное действие.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исполнители разные, предложение звучит неверно: читатель не понимает, кто именно совершил действие и как связаны его части.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нужно проверить смысл, задать вопрос к деепричастию и убедиться, что оба действия принадлежат одному субъекту.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при проверке работ особенно полезно сначала искать смысловую связь, а затем уже уточнять форму и пунктуацию.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отдельным суффиксом, а с нарушением смысла и неправильным выделением оборота запятыми.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типичных ошибок в школьных работах; качественная шкала для демонстрации
</a:t>
            </a:r>
            <a:endParaRPr lang="en-US" sz="13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языковые формы создают образ в тексте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Снег, который будто движется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писателю сделать картину более живой и точной. Мерцающий снег, освещённое окно, усталый путник — такие слова сразу рисуют образ и настраивают на спокойное, внимательное чтение.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движение — яркая сцена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передают быстрые смены действий: улыбнувшись, побежал; оглянувшись, замер. В одном предложении появляется и движение, и настроение, поэтому сцена запоминается лучше и звучит выразительнее.
</a:t>
            </a:r>
            <a:endParaRPr lang="en-US" sz="993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нескольких штрихах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причастный оборот, описание становится точнее без лишних повторов. Осенний парк, покрытый листьями, и дорожка, освещённая солнцем, создают спокойную, почти кадр за кадром, картину.
</a:t>
            </a:r>
            <a:endParaRPr lang="en-US" sz="10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656" y="1571326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эти формы особенно полезны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в учебнике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помогают точно назвать признак предмета: вещества, растворимые в воде, или растения, растущие в тени, описывают объект без длинных пояснений.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научного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Деепричастия позволяют перечислить действия компактно: сравнивая, измеряя, наблюдая, автор не повторяет одно и то же слово и делает текст удобнее.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полезны там, где важно передать не только факт, но и способ действия, его признак или последовательность, не перегружая предложение.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Читаемость и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делают текст более собранным: мысль звучит точнее, а предложения остаются ясными даже при большом количестве информации.
</a:t>
            </a:r>
            <a:endParaRPr lang="en-US" sz="13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своё предложение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форму, смысл и пунктуацию в предложении с причастием или деепричастием.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63361"/>
            <a:ext cx="4166100" cy="22852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по употреблению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не только выбрать форму, но и избежать смысловых и пунктуационных ошибок в предложении.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определить значение формы, затем проверить зависимые слова и связь действий, предложение становится точным и ясным.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правила употребления причастий и деепричастий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 деепричастия делают речь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описывать предметы и действия без лишних повторов, поэтому текст звучит выразительнее. Если помнить о значении, суффиксах, запятых и связи действий, ошибок станет меньше.
</a:t>
            </a:r>
            <a:endParaRPr lang="en-US" sz="341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2026-05-23T08:38:16Z</dcterms:created>
  <dcterms:modified xsi:type="dcterms:W3CDTF">2026-05-23T08:38:16Z</dcterms:modified>
</cp:coreProperties>
</file>