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органического мира: от первых клеток до современного биоразнообразия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жизни на Земле — это миллиарды лет усложнения, кризисов и новых форм.
</a:t>
            </a:r>
            <a:endParaRPr lang="en-US" sz="352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органического мира читают по ископаемым, строению организмов, эмбриональному развитию и молекулам. Сопоставление слоев пород и геологической шкалы помогает увидеть, когда появлялись группы организмов и происходили массовые вымирания.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ученые восстанавливают историю жизни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этапы жизни в архее и протерозое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3,5 млрд лет назад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первые прокариоты — простейшие клеточные формы, положившие начало биологической эволюции на ранней Земле.
</a:t>
            </a:r>
            <a:endParaRPr lang="en-US" sz="1233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Фотосинтезирующие цианобактерии
</a:t>
            </a:r>
            <a:pPr algn="ctr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фотосинтеза привело к накоплению кислорода в водах и атмосфере, постепенно изменяя условия для живых организмов.
</a:t>
            </a:r>
            <a:endParaRPr lang="en-US" sz="1351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Кислородное событие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2,4 млрд лет назад рост содержания кислорода сделал возможным аэробное дыхание и перестройку экосистем.
</a:t>
            </a:r>
            <a:endParaRPr lang="en-US" sz="1371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и многоклеточность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протерозое формируются эукариоты и затем многоклеточные организмы, открывшие путь к дальнейшему усложнению жизни.
</a:t>
            </a:r>
            <a:endParaRPr lang="en-US" sz="1329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этапы эволюции по геологическим эрам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эра связана не только с появлением новых групп, но и с перестройкой среды обитания.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общий рост сложности и смену доминирующих форм жизни от простейших клеток к человеку.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Геохронологическая шкала и школьный курс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взрыв: первые морские сообщества
</a:t>
            </a:r>
            <a:endParaRPr lang="en-US" sz="2647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мир морского дна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541 млн лет назад разнообразие животных резко выросло. В морях появились формы с твердыми скелетами, лучше защищавшими тело и помогавшими активно двигаться среди хищников и добычи.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Трилобиты и древние членистоногие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самых узнаваемых обитателей кембрийских морей были трилобиты и другие ранние членистоногие. Их ископаемые остатки часто находят в породах, где хорошо сохраняются детали строения панциря.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сложного поведения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Кембрийские животные начали активнее передвигаться, использовать органы чувств и вступать в хищнические отношения. Именно тогда в океане сформировались первые по-настоящему сложные экосистемы.
</a:t>
            </a:r>
            <a:endParaRPr lang="en-US" sz="10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306656"/>
            <a:ext cx="4166100" cy="99863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массовые вымирания в истории Земли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биосферные кризисы показывают, как быстро может изменяться состав живого мира под действием глобальных факторов.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резко сокращали разнообразие, но одновременно освобождали экологические ниши для последующей эволюции новых групп.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Геохронологическая шкала; школьный курс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жизни на сушу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освоения суши в эволюции растений и животных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70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9100" y="402675"/>
            <a:ext cx="40494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растений в девоне и карбоне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354700" y="1877884"/>
            <a:ext cx="44037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экспансия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девоне и карбоне папоротникообразные растения, хвощи и плауны образовали обширные заросли. На влажных равнинах возникали целые леса, изменявшие климат и условия жизни наземных организмов.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354700" y="2676925"/>
            <a:ext cx="4977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 уголь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Теплый влажный климат способствовал развитию болот. Массивные скопления растительных остатков со временем преобразовались в залежи каменного угля, которые сегодня важны как природный ресурс.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54700" y="3475975"/>
            <a:ext cx="55005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и пыльца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семян и пыльцы сделало размножение растений менее зависимым от воды. Это резко повысило их устойчивость в наземной среде и расширило возможности расселения.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354700" y="4268300"/>
            <a:ext cx="5970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растительный покров стал гуще и разнообразнее, на суше появились новые источники пищи, укрытия и экологические ниши. Это подготовило условия для дальнейшего освоения суши животными.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Мезозой: эпоха динозавров и первых птиц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Господство рептилий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 охватывает триас, юру и мел. В это время динозавры, морские рептилии и птерозавры занимали ведущие позиции в наземных и водных экосистемах.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птицы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мезозое появляются первые птицы. Их возникновение связано с постепенными преобразованиями передних конечностей, покровов и способов передвижения у древних рептилий.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как переходная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соединял признаки рептилий и птиц: зубы, длинный хвост и перья. Такие находки особенно важны, потому что показывают постепенность эволюционных изменений.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млекопитающие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динозаврами существовали небольшие ранние млекопитающие. Они долго оставались малозаметной группой, но именно в дальнейшем стали одной из главных линий развития позвоночных.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линий позвоночных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позвоночных связана с определенным типом среды и способом размножения, что отражает последовательность эволюционных адаптаций.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выхода на сушу усиливались защита тела, независимость от воды и забота о потомстве.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сравнительная характеристика основных групп позвоночных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Кайнозой и расцвет млекопитающих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0150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Освободившиеся ниши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вымирания в конце мела многие экологические ниши оказались свободны. Это создало условия для быстрого расширения млекопитающих, которые раньше оставались второстепенной группой наземных позвоночных.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27934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охлаждение климата и сокращение площади тропических лесов изменили состав флоры и фауны. Многие группы животных вынуждены были приспосабливаться к более открытым и сезонным ландшафтам.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0150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кайнозое широко распространились копытные, хищные, грызуны, приматы и китообразные. Каждая из этих линий приспособилась к собственным условиям среды и заняла устойчивые позиции в экосистемах.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727934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биомы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кайнозое сформировались многие природные зоны, близкие к современным. Поэтому этот этап считают временем становления привычного для нас облика биосферы и современной структуры наземных сообществ.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2497200" cy="46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человека как часть эволюции приматов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3265162" y="135300"/>
            <a:ext cx="2615400" cy="8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6–7 млн лет назад
</a:t>
            </a:r>
            <a:pPr algn="r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общего предка с шимпанзе отделяется линия гоминин. С этого момента начинается самостоятельная эволюция, в ходе которой усиливаются признаки прямохождения и меняется строение черепа.
</a:t>
            </a:r>
            <a:endParaRPr lang="en-US" sz="993" dirty="0"/>
          </a:p>
        </p:txBody>
      </p:sp>
      <p:sp>
        <p:nvSpPr>
          <p:cNvPr id="11" name="Text 3"/>
          <p:cNvSpPr txBox="1"/>
          <p:nvPr/>
        </p:nvSpPr>
        <p:spPr>
          <a:xfrm>
            <a:off x="6436325" y="1282887"/>
            <a:ext cx="2615400" cy="8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Australopithecus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уже уверенно передвигались на двух ногах, но сохраняли небольшой объем мозга. Их признаки показывают переходный этап между древними приматами и более поздними представителями рода Homo.
</a:t>
            </a:r>
            <a:endParaRPr lang="en-US" sz="941" dirty="0"/>
          </a:p>
        </p:txBody>
      </p:sp>
      <p:sp>
        <p:nvSpPr>
          <p:cNvPr id="12" name="Text 4"/>
          <p:cNvSpPr txBox="1"/>
          <p:nvPr/>
        </p:nvSpPr>
        <p:spPr>
          <a:xfrm>
            <a:off x="3265162" y="2430475"/>
            <a:ext cx="2615400" cy="8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и Homo erectus
</a:t>
            </a:r>
            <a:pPr algn="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начал систематически использовать простые орудия, а Homo erectus освоил более сложное поведение и расселение за пределы Африки, что стало важным шагом в эволюции человека.
</a:t>
            </a:r>
            <a:endParaRPr lang="en-US" sz="1010" dirty="0"/>
          </a:p>
        </p:txBody>
      </p:sp>
      <p:sp>
        <p:nvSpPr>
          <p:cNvPr id="13" name="Text 5"/>
          <p:cNvSpPr txBox="1"/>
          <p:nvPr/>
        </p:nvSpPr>
        <p:spPr>
          <a:xfrm>
            <a:off x="6436325" y="3564125"/>
            <a:ext cx="2615400" cy="8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
</a:t>
            </a:r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300 тыс. лет назад в Африке появился Homo sapiens. Этот вид отличается развитой речью, абстрактным мышлением, культурой и способностью преобразовывать среду обитания.
</a:t>
            </a:r>
            <a:endParaRPr lang="en-US" sz="101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05049"/>
            <a:ext cx="4392900" cy="14018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движущих сил эволюции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 эволюции действуют совместно и усиливают влияние друг друга, поэтому изменения в популяциях происходят не по одной причине, а как результат сложного взаимодействия процессов.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Эволюцию определяет не один механизм, а сочетание наследственной изменчивости, отбора, изоляции, мутаций и дрейфа генов.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общая эволюционная теория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новый вид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курса: от разделения популяции до формирования репродуктивной изоляции.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эволюции в сравнительных данных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доказательств дополняют друг друга: одни показывают преемственность строения, другие — общность развития и генетического кода. Вместе они дают целостную картину происхождения видов.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убедительна совокупность данных: сходство ДНК, строения и развития подтверждает общее происхождение организмов и постепенность эволюции.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сравнительной анатомии, эмбриологии и молекулярной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сегодня: скорость исчезновения видов
</a:t>
            </a:r>
            <a:endParaRPr lang="en-US" sz="2734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102742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местообитаний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городов, сельского хозяйства и инфраструктуры сокращает природные территории. Для многих видов это означает распад ареалов, ухудшение условий размножения и потерю кормовой базы.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92255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 промысел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Пестициды, пластик, промышленные выбросы и чрезмерная добыча ресурсов воздействуют на популяции напрямую. Особенно быстро страдают виды, которые долго воспроизводятся и медленно восстанавливают численность.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81767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Климатический стресс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температуры и режима осадков смещает границы природных зон, нарушает сезонные циклы и делает экосистемы менее устойчивыми. Уязвимее всего лесные, пресноводные и морские сообщества.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71280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Чужеродные организмы могут вытеснять местные виды, изменять пищевые цепи и переносить болезни. В сочетании с другими факторами это ускоряет современное сокращение биоразнообразия.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526101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08701"/>
            <a:ext cx="391500" cy="34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 человек: влияние на природу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
</a:t>
            </a:r>
            <a:pPr algn="ctr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преобразует ландшафты, дробит природные территории и создаёт барьеры для миграции животных. В результате многие виды теряют привычные местообитания и вынуждены существовать в изолированных фрагментах среды.
</a:t>
            </a:r>
            <a:endParaRPr lang="en-US" sz="1081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пашен и пастбищ меняет состав почв, водный режим и растительность. Упрощение экосистем снижает разнообразие организмов и делает природные сообщества менее устойчивыми к внешним воздействиям.
</a:t>
            </a:r>
            <a:endParaRPr lang="en-US" sz="1172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воздействие
</a:t>
            </a:r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добыча полезных ископаемых сопровождаются выбросами, шумом, загрязнением воды и разрушением рельефа. Эти процессы нарушают связи между видами и ускоряют деградацию экосистем.
</a:t>
            </a:r>
            <a:endParaRPr lang="en-US" sz="1092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ctr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Заповедники, национальные парки, восстановление лесов и международные программы помогают сохранять редкие виды. Такие меры особенно важны там, где природные сообщества уже сильно изменены человеком.
</a:t>
            </a:r>
            <a:endParaRPr lang="en-US" sz="114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сложности живых систем во времени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отражает общую направленность эволюции: усложнение строения, функций и взаимосвязей между организмами происходило постепенно, но сопровождалось резкими кризисами биосферы.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тренд — рост организации живого, однако массовые вымирания показывают, что развитие биосферы идёт неравномерно и зависит от внешних катастроф.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обобщающая диаграмма по данным школьного курса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развития органического мира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Хронологическая таблица показывает, как последовательно менялись главные группы организмов и условия их существования на протяжении геологической истории Земли.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жизни состоит из череды крупных переходов: появление новых форм связано с усложнением организмов и сменой доминирующих групп.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Геохронологическая шкала; школьный курс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жизни: путь усложнения и обновления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органического мира показывает, что жизнь не стоит на месте: она усложняется, приспосабливается и обновляется после кризисов. Сегодня её будущее во многом зависит от ответственности человека и сохранения биоразнообразия.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2026-06-01T20:01:03Z</dcterms:created>
  <dcterms:modified xsi:type="dcterms:W3CDTF">2026-06-01T20:01:03Z</dcterms:modified>
</cp:coreProperties>
</file>