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Formal letters for a job: why they matter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письмо помогает получить шанс на работу и показать себя с лучшей стороны.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 письмо о приёме на работу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письмо отправляют работодателю, в компанию или организацию вместе с резюме. Оно помогает школьнику откликнуться на подработку, летнюю занятость, волонтёрство или школьную роль. Важно писать ясно, грамотно и уважительно.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formal letter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10775" y="2153619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разговорных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4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таком письме не используют сленг, смайлики, сокращения из чатов и слишком личные подробности. Тон должен быть спокойным и уважительным, чтобы письмо выглядело серьёзно и уместно.
</a:t>
            </a:r>
            <a:endParaRPr lang="en-US" sz="815" dirty="0"/>
          </a:p>
        </p:txBody>
      </p:sp>
      <p:sp>
        <p:nvSpPr>
          <p:cNvPr id="11" name="Text 3"/>
          <p:cNvSpPr txBox="1"/>
          <p:nvPr/>
        </p:nvSpPr>
        <p:spPr>
          <a:xfrm>
            <a:off x="810775" y="2819128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4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делят на небольшие части: приветствие, основную мысль, описание навыков и вежливое завершение. Такая структура помогает быстро найти нужную информацию и не потеряться в длинном тексте.
</a:t>
            </a:r>
            <a:endParaRPr lang="en-US" sz="786" dirty="0"/>
          </a:p>
        </p:txBody>
      </p:sp>
      <p:sp>
        <p:nvSpPr>
          <p:cNvPr id="12" name="Text 4"/>
          <p:cNvSpPr txBox="1"/>
          <p:nvPr/>
        </p:nvSpPr>
        <p:spPr>
          <a:xfrm>
            <a:off x="810775" y="1488100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стиль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Formal letter — это письменное сообщение, которое следует правилам делового общения. В нём используют вежливое обращение, короткие понятные предложения и аккуратные абзацы, чтобы читателю было легко понять смысл.
</a:t>
            </a:r>
            <a:endParaRPr lang="en-US" sz="693" dirty="0"/>
          </a:p>
        </p:txBody>
      </p:sp>
      <p:sp>
        <p:nvSpPr>
          <p:cNvPr id="13" name="Text 5"/>
          <p:cNvSpPr txBox="1"/>
          <p:nvPr/>
        </p:nvSpPr>
        <p:spPr>
          <a:xfrm>
            <a:off x="810775" y="3484638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цель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задача formal letter — передать информацию ясно и уважительно. В письме о работе это особенно важно, потому что работодатель сразу видит, зачем человек пишет и насколько аккуратно он умеет общаться.
</a:t>
            </a:r>
            <a:endParaRPr lang="en-US" sz="741" dirty="0"/>
          </a:p>
        </p:txBody>
      </p:sp>
      <p:sp>
        <p:nvSpPr>
          <p:cNvPr id="14" name="Text 6"/>
          <p:cNvSpPr txBox="1"/>
          <p:nvPr/>
        </p:nvSpPr>
        <p:spPr>
          <a:xfrm>
            <a:off x="810775" y="4150145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впечатление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часто становится первым знакомством с кандидатом. Если оно написано грамотно и аккуратно, читатель с большей вероятностью захочет узнать о человеке больше и перейти к резюме.
</a:t>
            </a:r>
            <a:endParaRPr lang="en-US" sz="79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0587" y="1162275"/>
            <a:ext cx="4902825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письма о работе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часть письма выполняет свою задачу и делает его понятным для читателя.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все части на месте, письмо выглядит полным, аккуратным и удобным для чтения.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делового письма и задание презентации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аккуратное formal letter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страница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аккуратном письме заметны поля, ровные строки и один простой шрифт. Текст не перегружен исправлениями, поэтому его легко читать и воспринимать как серьёзный документ.
</a:t>
            </a:r>
            <a:endParaRPr lang="en-US" sz="1014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Разделённые абзацы
</a:t>
            </a:r>
            <a:pPr algn="l" indent="0" marL="0">
              <a:lnSpc>
                <a:spcPct val="115000"/>
              </a:lnSpc>
              <a:buNone/>
            </a:pPr>
            <a:r>
              <a:rPr lang="en-US" sz="6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мысль оформлена отдельным абзацем, а не одним длинным блоком. Это помогает читателю быстро находить приветствие, просьбу, описание навыков и вежливое завершение.
</a:t>
            </a:r>
            <a:endParaRPr lang="en-US" sz="1001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найти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Дату, приветствие, тему письма и контактные данные видно сразу. Когда важная информация расположена понятно, письмо производит более собранное и уверенное впечатление.
</a:t>
            </a:r>
            <a:endParaRPr lang="en-US" sz="1014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Серьёзный вид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Чистое оформление показывает внимательность и уважение к адресату. Даже простое письмо выглядит сильнее, если оно написано ровно, без лишних знаков и небрежных исправлений.
</a:t>
            </a:r>
            <a:endParaRPr lang="en-US" sz="101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написать письмо о приёме на работу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понятного и точного письма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624942"/>
            <a:ext cx="449100" cy="3592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41445"/>
            <a:ext cx="449100" cy="399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97869"/>
            <a:ext cx="449100" cy="35928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089402"/>
            <a:ext cx="449100" cy="4491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написать о себе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нужные 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или класс указывают только тогда, когда это действительно помогает понять, подходит ли кандидат для работы. Лишние подробности лучше не добавлять, чтобы письмо оставалось коротким и полезным.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качества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Работодатели ценят ответственность, пунктуальность, вежливость, аккуратность и умение работать с другими. Эти качества особенно важны для школьника, который только начинает получать опыт.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опыт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Подходящими примерами могут быть помощь на школьных мероприятиях, участие в кружках, роль старосты или работа в проекте. Такие факты показывают, что человек умеет выполнять задачи.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прежде всего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написать несколько реальных фактов, чем преувеличивать свои достижения. Честные примеры вызывают больше доверия и помогают читателю понять, на что кандидат действительно способен.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ценят работодатели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школьников особенно полезно показывать честность и умение следовать простым инструкциям, даже если опыта ещё немного.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большие доли у ответственности и пунктуальности: именно они быстрее всего показывают, что человеку можно доверять.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Содержательные приоритеты по теме письма о приёме на работу; данные для учебной схемы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13" y="4498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вежливые фразы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135204" y="21207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письма
</a:t>
            </a:r>
            <a:pPr algn="l" indent="0" marL="0">
              <a:lnSpc>
                <a:spcPct val="115000"/>
              </a:lnSpc>
              <a:buNone/>
            </a:pPr>
            <a:r>
              <a:rPr lang="en-US" sz="5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am writing to apply for the position of… помогает сразу объяснить, зачем человек пишет. После этой фразы читатель быстро понимает, на какую вакансию откликается кандидат.
</a:t>
            </a:r>
            <a:endParaRPr lang="en-US" sz="1102" dirty="0"/>
          </a:p>
        </p:txBody>
      </p:sp>
      <p:sp>
        <p:nvSpPr>
          <p:cNvPr id="11" name="Text 3"/>
          <p:cNvSpPr txBox="1"/>
          <p:nvPr/>
        </p:nvSpPr>
        <p:spPr>
          <a:xfrm>
            <a:off x="3820377" y="21207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просьба
</a:t>
            </a:r>
            <a:pPr algn="l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would be grateful for the opportunity to… показывает уважение и заинтересованность. Такая формулировка звучит спокойно и подходит для просьбы рассмотреть письмо или пригласить на собеседование.
</a:t>
            </a:r>
            <a:endParaRPr lang="en-US" sz="963" dirty="0"/>
          </a:p>
        </p:txBody>
      </p:sp>
      <p:sp>
        <p:nvSpPr>
          <p:cNvPr id="12" name="Text 4"/>
          <p:cNvSpPr txBox="1"/>
          <p:nvPr/>
        </p:nvSpPr>
        <p:spPr>
          <a:xfrm>
            <a:off x="5505556" y="21207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 for considering my application показывает хорошие манеры и завершает письмо на доброжелательной ноте. Короткая благодарность делает текст более тёплым и профессиональным.
</a:t>
            </a:r>
            <a:endParaRPr lang="en-US" sz="1027" dirty="0"/>
          </a:p>
        </p:txBody>
      </p:sp>
      <p:sp>
        <p:nvSpPr>
          <p:cNvPr id="13" name="Text 5"/>
          <p:cNvSpPr txBox="1"/>
          <p:nvPr/>
        </p:nvSpPr>
        <p:spPr>
          <a:xfrm>
            <a:off x="7190728" y="21207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look forward to hearing from you — удобная фраза для конца письма. Она сообщает, что кандидат ждёт ответа, но делает это спокойно и вежливо.
</a:t>
            </a:r>
            <a:endParaRPr lang="en-US" sz="1144" dirty="0"/>
          </a:p>
        </p:txBody>
      </p:sp>
      <p:sp>
        <p:nvSpPr>
          <p:cNvPr id="14" name="Text 6"/>
          <p:cNvSpPr txBox="1"/>
          <p:nvPr/>
        </p:nvSpPr>
        <p:spPr>
          <a:xfrm>
            <a:off x="450025" y="21207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pPr algn="l" indent="0" marL="0">
              <a:lnSpc>
                <a:spcPct val="115000"/>
              </a:lnSpc>
              <a:buNone/>
            </a:pPr>
            <a:r>
              <a:rPr lang="en-US" sz="5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Dear Sir или Dear Ms Brown — это вежливое начало письма. Такое обращение звучит официально и подходит для письма работодателю, когда имя адресата известно или неизвестно.
</a:t>
            </a:r>
            <a:endParaRPr lang="en-US" sz="102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письмо сильным и уверенным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 ясно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письмо не растягивается на много лишних фраз. Оно быстро объясняет, на какую работу откликается человек, какие у него есть навыки и почему он заинтересован именно в этой вакансии.
</a:t>
            </a:r>
            <a:endParaRPr lang="en-US" sz="950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реальные факты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Уверенный текст опирается на настоящие примеры: школьные дела, кружки, помощь на мероприятиях или обязанности в классе. Читатель доверяет тому, что можно проверить и понять без преувеличений.
</a:t>
            </a:r>
            <a:endParaRPr lang="en-US" sz="942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письмо использует понятные слова и короткие предложения. Так мысль читается легко, а автор выглядит собранным, даже если у него пока мало опыта работы.
</a:t>
            </a:r>
            <a:endParaRPr lang="en-US" sz="1014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читателю
</a:t>
            </a:r>
            <a:pPr algn="l" indent="0" marL="0">
              <a:lnSpc>
                <a:spcPct val="115000"/>
              </a:lnSpc>
              <a:buNone/>
            </a:pPr>
            <a:r>
              <a:rPr lang="en-US" sz="5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письмо не звучит грубо или хвастливо. Оно показывает интерес к работе, благодарит за внимание и помогает работодателю быстро увидеть, что кандидат относится к делу серьёзно.
</a:t>
            </a:r>
            <a:endParaRPr lang="en-US" sz="96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243869"/>
            <a:ext cx="4122000" cy="9335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и удачные решения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какие недочёты делают письмо слабым, а какие исправления делают его понятным, аккуратным и профессиональным.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Краткость, точность и аккуратность повышают доверие к письму и помогают читателю быстро увидеть главное.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правилам делового письма для школьного уровня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школьники чаще всего теряют баллы в письме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первых строках заметнее всего: их сразу видят при чтении. Поэтому особенно важно не пропускать имя компании и проверять написание слов.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и недостающая информация сильнее всего влияют на впечатление, потому что их замечают мгновенно.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типичных ошибок в письмах; без точной статистики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Образец темы и первого абзаца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32805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письма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должна сразу показывать цель сообщения. Подходящий вариант звучит так: «Заявка на должность продавца-консультанта». Это помогает получателю быстро понять, о какой вакансии идёт речь.
</a:t>
            </a:r>
            <a:endParaRPr lang="en-US" sz="1145" dirty="0"/>
          </a:p>
        </p:txBody>
      </p:sp>
      <p:sp>
        <p:nvSpPr>
          <p:cNvPr id="10" name="Text 3"/>
          <p:cNvSpPr txBox="1"/>
          <p:nvPr/>
        </p:nvSpPr>
        <p:spPr>
          <a:xfrm>
            <a:off x="3428904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 зачем пишет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первом абзаце обычно называют себя и объясняют причину письма. Достаточно одной-двух фраз, чтобы показать интерес к вакансии и не заставлять читателя искать главное.
</a:t>
            </a:r>
            <a:endParaRPr lang="en-US" sz="1167" dirty="0"/>
          </a:p>
        </p:txBody>
      </p:sp>
      <p:sp>
        <p:nvSpPr>
          <p:cNvPr id="11" name="Text 4"/>
          <p:cNvSpPr txBox="1"/>
          <p:nvPr/>
        </p:nvSpPr>
        <p:spPr>
          <a:xfrm>
            <a:off x="6225005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узнали о вакансии
</a:t>
            </a:r>
            <a:pPr algn="l" indent="0" marL="0">
              <a:lnSpc>
                <a:spcPct val="115000"/>
              </a:lnSpc>
              <a:buNone/>
            </a:pPr>
            <a:r>
              <a:rPr lang="en-US" sz="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сразу указать, где была найдена работа: на сайте, в объявлении или через школу. Так письмо выглядит точным и показывает, что автор действительно откликнулся на конкретное предложение.
</a:t>
            </a:r>
            <a:endParaRPr lang="en-US" sz="105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письма от темы до ответа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работодатель читает письмо с заявлением о приёме на работу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13" y="4498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Чего не должно быть в письме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135204" y="21207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эмоции
</a:t>
            </a:r>
            <a:pPr algn="l" indent="0" marL="0">
              <a:lnSpc>
                <a:spcPct val="115000"/>
              </a:lnSpc>
              <a:buNone/>
            </a:pPr>
            <a:r>
              <a:rPr lang="en-US" sz="5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Шутки, CAPS LOCK и смайлики отвлекают от главного и делают письмо несерьёзным. В официальном тексте важно спокойное, ровное звучание без лишнего шума.
</a:t>
            </a:r>
            <a:endParaRPr lang="en-US" sz="1078" dirty="0"/>
          </a:p>
        </p:txBody>
      </p:sp>
      <p:sp>
        <p:nvSpPr>
          <p:cNvPr id="11" name="Text 3"/>
          <p:cNvSpPr txBox="1"/>
          <p:nvPr/>
        </p:nvSpPr>
        <p:spPr>
          <a:xfrm>
            <a:off x="3820377" y="21207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личные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4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нужно подробно рассказывать о семейных делах, привычках или вещах, не связанных с работой. В письме важны только те сведения, которые помогают понять, почему вы подходите для вакансии.
</a:t>
            </a:r>
            <a:endParaRPr lang="en-US" sz="945" dirty="0"/>
          </a:p>
        </p:txBody>
      </p:sp>
      <p:sp>
        <p:nvSpPr>
          <p:cNvPr id="12" name="Text 4"/>
          <p:cNvSpPr txBox="1"/>
          <p:nvPr/>
        </p:nvSpPr>
        <p:spPr>
          <a:xfrm>
            <a:off x="5505556" y="21207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Выдуманные достижения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Придуманные успехи быстро разрушают доверие, если работодатель задаст вопрос. Гораздо сильнее звучат реальные примеры: помощь на школьном мероприятии, участие в проекте или работа в кружке.
</a:t>
            </a:r>
            <a:endParaRPr lang="en-US" sz="929" dirty="0"/>
          </a:p>
        </p:txBody>
      </p:sp>
      <p:sp>
        <p:nvSpPr>
          <p:cNvPr id="13" name="Text 5"/>
          <p:cNvSpPr txBox="1"/>
          <p:nvPr/>
        </p:nvSpPr>
        <p:spPr>
          <a:xfrm>
            <a:off x="7190728" y="21207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Грубый тон
</a:t>
            </a:r>
            <a:pPr algn="l" indent="0" marL="0">
              <a:lnSpc>
                <a:spcPct val="115000"/>
              </a:lnSpc>
              <a:buNone/>
            </a:pPr>
            <a:r>
              <a:rPr lang="en-US" sz="5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Угрозы, резкие требования и фамильярные обращения недопустимы. Даже короткое письмо должно звучать спокойно, уважительно и так, будто его писал внимательный и ответственный человек.
</a:t>
            </a:r>
            <a:endParaRPr lang="en-US" sz="1027" dirty="0"/>
          </a:p>
        </p:txBody>
      </p:sp>
      <p:sp>
        <p:nvSpPr>
          <p:cNvPr id="14" name="Text 6"/>
          <p:cNvSpPr txBox="1"/>
          <p:nvPr/>
        </p:nvSpPr>
        <p:spPr>
          <a:xfrm>
            <a:off x="450025" y="21207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Неформальные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«привет» или «хочу» в таком письме звучат слишком просто. Лучше использовать вежливые формулировки, которые показывают уважение к читателю и подходят для делового стиля.
</a:t>
            </a:r>
            <a:endParaRPr lang="en-US" sz="102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00" y="2700538"/>
            <a:ext cx="4121700" cy="19924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700393"/>
            <a:ext cx="4122300" cy="19927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письмо отличается от резюме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909750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объясняет желание
</a:t>
            </a:r>
            <a:pPr algn="l" indent="0" marL="0">
              <a:lnSpc>
                <a:spcPct val="115000"/>
              </a:lnSpc>
              <a:buNone/>
            </a:pPr>
            <a:r>
              <a:rPr lang="en-US" sz="3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пишет письмо, он говорит о мотивации: почему эта работа интересна и чем он может быть полезен. Такой текст помогает показать личный интерес и уважение к вакансии, а не только перечислить факты.
</a:t>
            </a:r>
            <a:endParaRPr lang="en-US" sz="970" dirty="0"/>
          </a:p>
        </p:txBody>
      </p:sp>
      <p:sp>
        <p:nvSpPr>
          <p:cNvPr id="9" name="Text 3"/>
          <p:cNvSpPr txBox="1"/>
          <p:nvPr/>
        </p:nvSpPr>
        <p:spPr>
          <a:xfrm>
            <a:off x="4989775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Резюме показывает факты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Резюме выглядит как краткая справка: школа, навыки, занятия, опыт и контакты. Оно удобно тем, что работодатель быстро видит основные данные, а письмо добавляет к ним живой и понятный контекст.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успешного заявления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работает лучше, когда каждый его элемент занимает своё место. Самыми заметными частями остаются причина обращения и навыки, потому что они связывают автора с вакансией.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структура помогает быстро понять цель письма и увидеть, почему именно этот кандидат может подойти.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 модели формального письма о приёме на работу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отправкой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10775" y="2153619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Сверь тему письма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должна быть короткой, понятной и точно отражать цель обращения. Если она слишком общая, получателю труднее быстро понять, о какой вакансии идёт речь.
</a:t>
            </a:r>
            <a:endParaRPr lang="en-US" sz="821" dirty="0"/>
          </a:p>
        </p:txBody>
      </p:sp>
      <p:sp>
        <p:nvSpPr>
          <p:cNvPr id="11" name="Text 3"/>
          <p:cNvSpPr txBox="1"/>
          <p:nvPr/>
        </p:nvSpPr>
        <p:spPr>
          <a:xfrm>
            <a:off x="810775" y="2819128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 на орфографию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слова, знаки препинания и окончания. Полезно читать письмо медленно, потому что именно так легче заметить пропущенные буквы, повтор слов и неровные фразы.
</a:t>
            </a:r>
            <a:endParaRPr lang="en-US" sz="821" dirty="0"/>
          </a:p>
        </p:txBody>
      </p:sp>
      <p:sp>
        <p:nvSpPr>
          <p:cNvPr id="12" name="Text 4"/>
          <p:cNvSpPr txBox="1"/>
          <p:nvPr/>
        </p:nvSpPr>
        <p:spPr>
          <a:xfrm>
            <a:off x="810775" y="1488100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адресата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убедитесь, что правильно написаны имя получателя и название компании. Одна ошибка в этих данных может создать впечатление невнимательности ещё до чтения основного текста.
</a:t>
            </a:r>
            <a:endParaRPr lang="en-US" sz="821" dirty="0"/>
          </a:p>
        </p:txBody>
      </p:sp>
      <p:sp>
        <p:nvSpPr>
          <p:cNvPr id="13" name="Text 5"/>
          <p:cNvSpPr txBox="1"/>
          <p:nvPr/>
        </p:nvSpPr>
        <p:spPr>
          <a:xfrm>
            <a:off x="810775" y="3484638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Уточни контакты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 должны быть телефон и электронная почта, по которым можно быстро ответить. Без этих данных даже хорошее письмо может остаться без ответа.
</a:t>
            </a:r>
            <a:endParaRPr lang="en-US" sz="821" dirty="0"/>
          </a:p>
        </p:txBody>
      </p:sp>
      <p:sp>
        <p:nvSpPr>
          <p:cNvPr id="14" name="Text 6"/>
          <p:cNvSpPr txBox="1"/>
          <p:nvPr/>
        </p:nvSpPr>
        <p:spPr>
          <a:xfrm>
            <a:off x="810775" y="4150145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Прочитай вслух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Громкое чтение помогает заметить длинные предложения и места, где текст звучит неловко. После такой проверки письмо обычно становится короче, яснее и аккуратнее.
</a:t>
            </a:r>
            <a:endParaRPr lang="en-US" sz="82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69" y="1162275"/>
            <a:ext cx="686906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образец письма о приёме на работу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показана короткая схема письма. Она помогает не пропустить важные части и сохранить вежливый, понятный тон.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показывает, что хорошее письмо строится из коротких, ясных частей и заканчивается вежливой фразой с контактами.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Образец структуры формального письма для учебных целей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Главное: ясно, вежливо и честно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письмо о приёме на работу короткое, понятное и уважительное. Оно показывает цель обращения, реальные навыки и правильные контакты, а аккуратная форма помогает произвести сильное первое впечатление.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2026-05-30T21:57:14Z</dcterms:created>
  <dcterms:modified xsi:type="dcterms:W3CDTF">2026-05-30T21:57:14Z</dcterms:modified>
</cp:coreProperties>
</file>