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Образцов. «Стеклянный пруд»: тихая красота природы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пруд превращается в маленькое чудо, если смотреть внимательно.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Образцов: мастер живого слова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Образцов: мастер живого слова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Владимирович Образцов был писателем, артистом и режиссёром, создателем Московского театра кукол. Он умел писать для детей просто, ясно и с доброй улыбкой, превращая обычные наблюдения в яркие и запоминающиеся картины.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пруд назван стеклянным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пруд назван стеклянным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«стеклянный» сразу рисует гладкую и ровную поверхность воды. Она кажется прозрачной, блестящей и необыкновенно тихой, будто в ней остановилось время.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помогает увидеть привычный пруд как что-то почти волшебное. Оно настраивает на спокойное чтение и учит замечать красоту в самом простом.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слышатся тишина и покой, будто всё вокруг на минуту затаилось. От этого читателю становится спокойно и немного радостно.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кажется скучным, потому что в нём есть свет, движение и мягкое удивление. Даже неподвижная вода умеет рассказывать о небе и деревьях.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сцена превращается в красивую картину. Читатель словно сам стоит у берега и тихо любуется прудом.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текст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красота пейзажа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поверхность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ровная и спокойная, она напоминает чистое стекло. На ней хорошо видны свет и отражения, поэтому пруд кажется особенно аккуратным и ясным. Такая простая деталь делает картину необычной и запоминающейся.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разное время дня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Утром, днём и вечером вода выглядит по-разному. То она ярко блестит, то становится мягче и темнее. Изменение света помогает заметить, что природа никогда не бывает совсем одинаковой.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Отражения деревьев и неба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можно увидеть не только воду, но и то, что находится вокруг. Небо, деревья и берег как будто продолжают жить в зеркале поверхности. Из-за этого пейзаж становится глубже и интереснее.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стеклянного пруда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из которых возникает яркий художественный образ.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и сравнения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сразу представить спокойную поверхность пруда. Читатель будто видит ровную, чистую воду, в которой ничто не мешает смотреть на отражения.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зеркалом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зеркала делает картину ясной и понятной. Вода не просто стоит, а отражает небо и деревья, словно показывает второй мир.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воды добавляет тексту живость и красоту. Благодаря этому пруд кажется не обычным, а праздничным и немного волшебным.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знакомые всем картины: воду, небо, деревья, свет. Поэтому описание легко запомнить, а пейзаж быстро возникает в воображении.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пруд кажется живым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пруд кажется живым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словно меняет настроение вместе с ветром и светом. То он блестит, то дрожит, то снова успокаивается, и читателю кажется, что вода умеет отвечать на происходящее вокруг.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отражений пруд выглядит не просто как лужайка с водой, а как живой собеседник. Он молчит, но показывает небо, деревья и облака очень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есть не только в больших событиях, но и в тихих, обычных картинах. Нужно просто остановиться и посмотреть внимательнее.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места рядом с домом могут удивить. Пруд, дорожка или двор становятся интересными, если замечать свет, отражения и мелкие перемены.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делает мир добрее и ярче. Она помогает увидеть в простом то, что раньше оставалось незамеченным.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понятен детям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знакомые каждому ребёнку вещи: вода, небо, деревья и свет. Их легко представить, потому что такие картины можно увидеть своими глазами почти каждый день.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обычной природе остаётся маленькая тайна. Она вызывает интерес, улыбку и желание ещё раз посмотреть на пруд повнимательнее.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понятен детям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внимательного взгляда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тихой водой помогает увидеть форму, блеск, отражения и перемены в природе.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60494"/>
            <a:ext cx="292200" cy="2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пруд учит бережности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просто всмотреться в привычный пейзаж. Тогда даже тихая вода перестаёт быть обычной и открывает тонкие детали, которые легко пропустить в спешке.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в тексте не шумит и не требует лишних слов. Такое спокойное изображение напоминает, что природу важно не тревожить, а бережно замечать и ценить.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на мир с добротой, он видит больше красоты вокруг. Автор помогает почувствовать, что аккуратное наблюдение делает природу ближе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легко запомнить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легко запомнить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создаёт яркий образ: стекло блестит, а вода кажется гладкой и чистой. Такой необычный, но понятный образ быстро остаётся в памяти ребёнка.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со стеклом и зеркалом очень наглядные. Их легко представить, поэтому даже короткий текст превращается в запоминающуюся картину, которую хочется мысленно увидеть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о тишине помогают почувствовать спокойствие и медленный ритм пейзажа, будто природа говорит шёпотом.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Сравнения и отражения создают яркий образ: пруд словно хранит небо, деревья и весь окружающий мир.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Описания блеска и прозрачности показывают, как свет меняет поверхность воды и делает её особенно красивой.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стоит обратить внимание при чтении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Изменения от ветра и света помогают увидеть, что природа не стоит на месте, а постоянно немного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картинки к главному смыслу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раскрывается шаг за шагом: от наблюдения за прудом к мысли о красоте внимательного взгляда.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картину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делает поверхность воды живой и заметной. Она словно оживает, сверкает и сразу привлекает взгляд. Даже тихий пруд начинает казаться праздничным.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мир в отражении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отражении видно не только дерево или небо, но и их будто новый образ. Настоящее и отражённое рядом создают маленькое чудо, от которого хочется улыбнуться.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произведение учит видеть мир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не нужно торопиться. Если замедлиться, можно заметить красоту в самом простом пейзаже.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присмотреться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открывает блеск воды, отражения и перемены от ветра. Обычная картина становится интереснее и богаче.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понять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доброте, спокойствию и любви к природе. Чем внимательнее человек смотрит, тем прекраснее кажется мир.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детском чтении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детском чтении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легко понимать, потому что в нём есть знакомые детям образы: вода, небо, деревья и свет. Они помогают сразу представить картину и не теряться в чтении.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Добрая интонация и ощущение маленького открытия делают произведение близким младшим школьникам. Оно учит замечать красивое в обычном и радоваться точному слову.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произведения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помогают собрать смысл текста и запомнить его образы.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пруд, который запоминается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«Стеклянный пруд» учит замечать красоту в самом простом. Внимательный взгляд, спокойствие и доброта превращают тихую картину природы в маленькое, очень тёплое открытие.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2026-05-24T07:44:31Z</dcterms:created>
  <dcterms:modified xsi:type="dcterms:W3CDTF">2026-05-24T07:44:31Z</dcterms:modified>
</cp:coreProperties>
</file>