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размеры и движения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близка к шару, но слегка сплюснута у полюсов. Её движения объясняют день, ночь и времена года.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Земле нужны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движения Земли помогают понять смену дня и ночи, погоду по сезонам и разницу во времени. Эти представления используют для карт, ориентирования, компаса, глобуса и часов; а взгляды на Землю менялись от древних карт до снимков из космоса.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узнали, что Земля не плоская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уходит, сначала скрывается корпус, а затем появляется мачта. Это видно из-за кривизны горизонта: поверхность Земли “огибает” взгляд.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лунном затмении тень Земли на Луне оказывается круглой. Если бы Земля была плоской, форма тени выглядела бы иначе.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звёзд на небе меняется, если наблюдать из разных мест Земли. Значит, поверхность изогнута, и направления к звёздам различаются.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не строго круглая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немного выпуклая в области экватора и слегка сплюснута у полюсов. Это связано с тем, что планета вращается: из-за вращения “центробежный” эффект сильнее на экваторе.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похожа на шар, но не совсем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сравнивают три модели: идеальный шар, геоид и земной глобус. Геоид — более точное описание формы Земли, учитывающее неравномерность распределения массы.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размеры Земли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экваториальным и полярным радиусами составляет 21 км — небольшая величина, но она хорошо заметна на точных измерениях.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показывают: Земля очень близка к шару, однако её форма слегка меняется от экватора к полюсам. Это связано с вращением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приведены по современным справочным значениям (например, NASA/USGS, уточняются в геодезии).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главные параметры Земли: радиусы, диаметр и массу. Видно, что планета огромна, а её “шарообразность” слегка нарушена.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подтверждают: отклонения от идеального шара невелики по сравнению с размером Земли, но важны для точных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астрономии и геодезии (общепринятые школьные/научные значения).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особенности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оси с запада на восток. Полный оборот занимает 23 часа 56 минут 4 секунды, а для удобства используют сутки из 24 часов.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Солнце кажется движущимся по небу с востока на запад. Поэтому утром мы “видим” свет там, где раньше было утро, а вечером — наоборот.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поворот непрерывный, освещённая часть планеты всё время меняется. В разных точках Земли одновременно бывают разные моменты суток.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вращение Земли создаёт 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объясняет смену освещённой и тёмной частей Земли при суточном вращении.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вращение Земли связано с разными широтами
</a:t>
            </a:r>
            <a:endParaRPr lang="en-US" sz="263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от широты: на экваторе точка проходит за сутки наибольший путь, потому что окружность вокруг оси там самая большая.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“суточный” оборот происходит для всех, но расстояние за сутки меняется. Поэтому времена суток одинаковы по длительности, а путь различается.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учебные оценки скорости вращения по широте (приближённые значения).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на Земле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день наступает не одновременно на всей планете. Поэтому используют 24 часовых пояса, где местное время отличается в среднем на 1 час.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месте утро, в другом уже вечер. Так происходит потому, что Земля поворачивается, и освещённая часть “передвигается” по поверхности.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выбирают по меридианам: за основу берут долготу. На границах поясов время пересчитывают, чтобы подстроить часы под местные условия.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смены даты находится примерно у 180° долготы. Пересечение этой линии приводит к изменению календарной даты на сутки.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вокруг Солнца по орбите и совершает полный оборот примерно за 365 суток и ещё около 6 часов. Это движение задаёт ритм годового цикла.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от Земли до Солнца составляет 149,6 млн км. Орбита немного вытянута, поэтому в течение года расстояние немного меняется, а вместе с ним меняется и получаемая энергия.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Земли вокруг Солнца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— наклон оси Земли (23,5°) и разное освещение полушарий при движении по орбите.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Равноденствия и солнцестояния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Равноденствие (март)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марте день почти равен ночи. Освещение меняется так, что начинается постепенный переход к более длинным дням в Северном полушарии.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Равноденствие (сентябрь)
</a:t>
            </a:r>
            <a:pPr algn="ctr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снова наступает момент, когда день и ночь почти равны. После этого освещение начинает смещаться в сторону сокращения продолжительности дня.
</a:t>
            </a:r>
            <a:endParaRPr lang="en-US" sz="1338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Солнцестояние (июнь)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день становится самым длинным, а ночи — самыми короткими. В этот период одно полушарие получает максимальное освещение.
</a:t>
            </a:r>
            <a:endParaRPr lang="en-US" sz="1381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Солнцестояние (декабрь)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день становится самым коротким, а ночь — самой длинной. Это противоположный по смыслу сезонный пик по сравнению с июнем.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движения и их числовые значения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сезонов и ритма времени важны сразу несколько величин: длительность вращения, период обращения, наклон оси и средняя скорость движения по орбите.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показателей показывает, что «короткий» круг (сутки) и «длинный» круг (год) вместе формируют день/ночь и смену времён года.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справочные значения; периоды и скорость указаны в школьных курсах астрономии и географии.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дня в течение года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Экватор: день почти постоянный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экваторе длина дня почти не меняется: в среднем она близка к 12 часам круглый год. Сезонные отличия там выражены слабее, чем в других широтах.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широты: заметнее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сильнее меняется длина дня и ночи в разные месяцы. Это хорошо видно по календарю и по изменению времени рассвета и заката.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Полюса: полярный 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полюсов бывают периоды, когда Солнце долго не заходит или долго не появляется. Так возникают полярный день и полярная ночь, влияющие на жизнь и быт.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66149"/>
            <a:ext cx="4336500" cy="2391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и точки на Земле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ориентиры помогают задавать местоположение на глобусе и карте: широту и долготу можно измерять от известных линий.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ключевых линий задаёт систему координат: по экватору определяют широту, а по нулевому меридиану — долготу.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(географические координаты).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Земли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удерживает людей, здания, воду и воздух на поверхности Земли. Именно поэтому всё «свое место» занимает без необходимости постоянного усилия.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притяжению вокруг Земли сохраняются атмосфера и океаны. Атмосфера создаёт условия для дыхания и погоды, а вода участвует в круговороте веществ.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сила помогает спутникам двигаться по орбитам вокруг планеты. Поэтому космические аппараты не улетают в космос и могут выполнять научные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выглядит из космоса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и моря с высоты: Земля как единое целое
</a:t>
            </a:r>
            <a:pPr algn="ctr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хорошо видно, где расположены материки и океаны. Цвета и границы помогают понять, как меняется поверхность планеты. Такие снимки дают наглядное представление о масштабе Земли и её географии.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погода: постоянное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изображениях из космоса заметно, как облака перемещаются по планете. По их форме и скорости можно судить о направлении ветров и изменениях погоды. Это особенно важно для наблюдений за штормами и циклонами.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лед: следы сезонных изменений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области снега и льда меняют размеры в зависимости от времени года. На снимках видно, где лёд устойчив, а где тает или отступает. Такие наблюдения помогают отслеживать состояние регионов и изменения климата.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о Земле помогают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ключевых представлений о форме, движениях и притяжении Земли с практическими задачами людей.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Земля устроена и движется по понятным законам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близка к шару, но слегка сплюснута у полюсов. Её главные движения — вращение и обращение — объясняют день и ночь, времена года и различия в освещении. Эти знания нужны для географии и навигации.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2026-05-11T15:32:18Z</dcterms:created>
  <dcterms:modified xsi:type="dcterms:W3CDTF">2026-05-11T15:32:18Z</dcterms:modified>
</cp:coreProperties>
</file>