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становятся цельным текстом?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как смыслово-грамматическое единство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текст на уроке родного языка
</a:t>
            </a:r>
            <a:endParaRPr lang="en-US" sz="2722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одну мысль, а текст связывает несколько предложений в единое высказывание. На уроках родного языка важно видеть, как смысл, абзацы и средства связи создают логичную и завершённую речь.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текста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всегда содержит не одно, а несколько предложений, объединённых общей темой и основной мыслью. Именно это позволяет воспринимать его как единое высказывание.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текста важны связность, цельность и последовательность. Предложения должны соединяться по смыслу и грамматически, чтобы мысль не прерывалась и не распадалась.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есть начало, развитие и конец. Обычно он делится на абзацы, которые помогают заметить смысловые части и легче следить за ходом мысли.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текста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 чём идёт речь: о школе, дружбе, природе, книге. Это общий предмет разговора, вокруг которого строится всё высказывание.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 сказать 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раскрывает авторское отношение к теме. Один и тот же предмет можно показать по-разному: через пользу, красоту, важность или нравственный вывод.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набор отдельных предложений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не каждое соединение предложений образует текст.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предложения смыслом и порядком, а набор фраз может не иметь общей логики и завершения.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текста, изучаемых в 8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смысловая связь в тексте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мысль развивается от темы к завершению через средства связи.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как часть текста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помогает выделить одну микротему и увидеть, где заканчивается одна мысль и начинается другая. Благодаря этому текст становится удобнее для чтения и понимания.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абзаце обычно раскрывается один небольшой вопрос, связанный с общей темой. Все предложения внутри него работают на развитие этой микротемы.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предложение абзаца часто вводит новую мысль. Остальные предложения поясняют её, дополняют примерами или подтверждают, чтобы абзац был цельным.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между предложениями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одни средства связи встречаются чаще других, потому что они проще и понятнее для школьника.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текст удерживают повтор ключевого слова и местоимения; они быстрее всего сохраняют единство мысли.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8 класса, условное распределение средств связи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повторы и замены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ключевого слова помогает удерживать тему и напоминает читателю, о чём идёт речь. Если слово важно для смысла, его повторение делает текст более ясным и связанным.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речь не была однообразной, автор заменяет повтор местоимениями, синонимами и описательными оборотами. Такие замены сохраняют смысл, но делают высказывание более точным и выразительным.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и параллельная связь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последовательной связи каждое новое предложение опирается на предыдущее. Мысль движется шаг за шагом, поэтому читателю легко следить за развитием события или рассуждения.
</a:t>
            </a:r>
            <a:endParaRPr lang="en-US" sz="1441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параллельной связи предложения относятся к одной теме и раскрывают её рядом, как отдельные штрихи. Здесь нет строгого перехода от одного предложения к другому.
</a:t>
            </a:r>
            <a:endParaRPr lang="en-US" sz="1475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помогают сохранить целостность текста. Выбор связи зависит от того, нужно ли показать развитие мысли или собрать несколько сведений вокруг одной темы.
</a:t>
            </a:r>
            <a:endParaRPr lang="en-US" sz="15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речи в составе текста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показывает события по порядку: сначала, потом, затем, наконец. Оно отвечает на вопрос «что произошло?» и помогает увидеть развитие действия во времени.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раскрывает признаки предмета, человека, места или явления. В нём важны детали, которые отвечают на вопрос «какой?» и создают яркий образ в воображении читателя.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объясняет, почему так происходит, доказывает мысль и подводит к выводу. В одном тексте типы речи могут сочетаться, но один обычно остаётся ведущим.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различаются повествование, описание и рассуждение по цели, вопросу и языковым средствам.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речи определяет, как построен текст и какие языковые средства в нём будут главными.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8 класса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текста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Зачин вводит читателя в тему: называет предмет разговора, обозначает ситуацию или создаёт обстановку, чтобы было понятно, о чём пойдёт речь дальше.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содержание текста. Здесь развиваются события, перечисляются признаки или приводятся доказательства, поэтому именно она несёт главный смысловой объём.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 завершает высказывание: подводит итог, формулирует вывод или оставляет читателю важную мысль. Благодаря этому текст воспринимается как целое и не обрывается внезапно.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текста на уроке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смысловую и грамматическую организацию текста.
</a:t>
            </a:r>
            <a:endParaRPr lang="en-US" sz="14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на перемену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прозвенел, и класс сразу ожил. Ребята собрали тетради, отодвинули стулья и потянулись к окнам. В этом начале чувствуется движение, которое задаёт настроение всей сцене и подготавливает дальнейшие события.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одни ученики обсуждали домашнее задание, другие делились новостями, а кто-то спешил в буфет. Действия сменяли друг друга без пауз, поэтому легко увидеть развитие эпизода и общий ритм школьной жизни.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уроку
</a:t>
            </a:r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снова прозвенел звонок, в классе стало тише, и ученики заняли свои места. Перемена закончилась спокойно, а после неё осталось ощущение порядка и дружеской атмосферы, которое объединяет весь текст.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 школьной перемене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цельным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текста легче заметить, когда признаки рассматриваются вместе, а не по отдельности.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тема и связь предложений, но без остальных признаков текст тоже не станет завершённым.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признаков текста; данные условно-оценочные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 без необходимости делают речь тяжёлой и уводят внимание от главной мысли. Текст выглядит однообразным, если одно и то же слово или фраза повторяются слишком часто и не работают на смысл.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предложениями нет переходов, читателю трудно понять, как одна мысль связана с другой. Тогда текст распадается на отдельные фразы, а не складывается в единое высказывание.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темы без подготовки сбивает логику изложения. Особенно заметно это, когда рассказ о событиях неожиданно превращается в описание или объяснение без связующего предложения.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порядок частей и отсутствие концовки тоже нарушают целостность. Мысль должна завершаться, иначе текст воспринимается как незаконченный и не производит цельного впечатления.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разрушающие текст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37300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текст как единое целое
</a:t>
            </a:r>
            <a:endParaRPr lang="en-US" sz="2771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прочитанное
</a:t>
            </a:r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тему, мысль и связь частей, ему легче быстро выделять главное и объяснять, как устроен текст, не теряя важные детали.
</a:t>
            </a:r>
            <a:endParaRPr lang="en-US" sz="1473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Увереннее 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 помогает строить абзацы, подбирать точные слова и соблюдать порядок изложения. Сочинение получается более ясным, потому что каждая часть работает на общую мысль.
</a:t>
            </a:r>
            <a:endParaRPr lang="en-US" sz="1256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Связнее 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устном ответе важно не перескакивать с одной мысли на другую. Знание признаков текста помогает говорить последовательно, понятно и без смысловых разрывов.
</a:t>
            </a:r>
            <a:endParaRPr lang="en-US" sz="13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собственного текста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оценить, насколько текст соответствует признакам смыслово-грамматического единства.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по одному пункту ответ отрицательный, текст стоит доработать до сдачи.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самопроверки учебного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как единая смысловая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понятным и выразительным, когда предложения соединены общей темой, мыслью и связями. Умение видеть эти признаки помогает читать внимательнее, анализировать точнее и писать связнее.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2026-05-21T14:52:26Z</dcterms:created>
  <dcterms:modified xsi:type="dcterms:W3CDTF">2026-05-21T14:52:26Z</dcterms:modified>
</cp:coreProperties>
</file>