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лете: учимся говорить и писать красиво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лето точно, ярко и связно.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отличная тема для урока русского языка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впечатления знакомы почти каждому ребёнку, поэтому легко подбирать слова и строить предложения. На такой теме удобно повторять названия предметов, признаков и действий, а ещё вспоминать начало, основную часть и конец рассказа.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слова вокруг нас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можно назвать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вокруг нас много знакомых слов: солнце, море, лес, дача, ягоды, дождь. Они помогают сразу представить картинку и понять, о чём идёт речь.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описать и показать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описание стало живым, нужны слова-признаки и слова-действия: тёплый, яркий, душистый, светит, шумит, гуляют, смеются. С ними текст звучит точнее и интереснее.
</a:t>
            </a:r>
            <a:endParaRPr lang="en-US" sz="9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точные слова для описания лета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ограничивайтесь общим словом «хорошее». Лучше сказать: солнечное, радостное, тёплое или беззаботное. Так читатель сразу почувствует настроение.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пишите просто «идти», если можно сказать «гулять», «бежать», «кататься» или «отправляться в поход». Точное слово делает действие ясным и заметным.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Подбирайте слова так, чтобы они помогали увидеть картинку глазами, услышать её и даже представить запах. Тогда рассказ станет живым и запоминающимся.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ощущения в словах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можно описывать не только через то, что видно, но и через звуки и запахи. В тексте помогают слова: шум волны, шелест листьев, запах травы, звонкий смех.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делают рассказ объёмным и настоящим. Читатель будто сам выходит на тёплую дорожку, слышит природу и улыбается вместе с автором.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о летних событиях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сообщает о событии или признаке. Оно начинается с большой буквы, чтобы текст выглядел аккуратно и по правилам.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предложения ставится точка, вопросительный знак или восклицательный знак. Знак подсказывает, спокойно ли звучит фраза или в ней есть удивление.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предложения могут быть короткими и понятными: «Мы гуляли в парке». «На небе появилась радуга!» «Куда мы поедем летом?»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маленький рассказ о лете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не потерять мысль и сделать текст связным.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 как пример для описания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начать рассказ о дне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со времени и настроения: рано утром, тепло и тихо. Такое вступление сразу помогает представить летний день, будто окно уже открыто настежь.
</a:t>
            </a:r>
            <a:endParaRPr lang="en-US" sz="959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события подойдут для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подойдут простые события: прогулка во дворе, поездка на дачу, игры с друзьями, чтение на веранде. Они знакомы детям и легко превращаются в небольшой рассказ.
</a:t>
            </a:r>
            <a:endParaRPr lang="en-US" sz="9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Слова-описания в тексте о лете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назвать цвет и внешний вид предметов: зелёная трава, синее небо, яркое солнце. Благодаря им картинка становится отчётливой и красивой.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передавать тепло и настроение: тёплый ветер, тихий вечер, радостный день. Такие сочетания делают описание мягким и доброжелательным.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прилагательное показывает вкус или запах: сладкая ягода, душистый луг, свежий дождь. Эти слова особенно хорошо работают в летнем рассказе.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подобрано описание, тем выразительнее звучит текст. Одно удачное слово часто делает больше, чем целое длинное объяснение.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делают рассказ живым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показывают, что происходит в летнем дне. Светит солнце, плещется вода, растёт трава, гуляют дети — и сразу появляется движение.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глаголы, рассказ становится похож на маленький фильм. Утро сменяется днём, потом вечером, а слова помогают увидеть, как меняется лето.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744" y="1768975"/>
            <a:ext cx="164813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летние истории из жизни детей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дети часто гуляют во дворе, бегают по дорожкам, играют в мяч и катаются на велосипеде. В такой истории легко показать движение, радость и дружеское общение.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реке, озере или море сразу оживает, если в нём есть купание, плеск волн, горячий песок и прохладный ветер. Эти детали хорошо понятны школьникам.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 даче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даче ребёнок может поливать грядки, собирать ягоды, носить воду и помогать взрослым. Такой сюжет показывает заботу, труд и маленькие полезные дела.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Мороженое, шляпа от солнца, корзинка с ягодами и весёлый смех делают историю яркой и близкой. Такие знакомые вещи помогают быстро представить летний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связный текст без лишних повторов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рассказ читался легко, нужно не повторять одни и те же слова слишком часто. Вместо этого помогают слова-связки: потом, затем, после этого, наконец.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Связные предложения ведут читателя от одного события к другому без скачков и путаницы. Особенно удобно так рассказывать о лете: сначала день начинается, потом что-то происходит, а в конце появляется итог.
</a:t>
            </a:r>
            <a:endParaRPr lang="en-US" sz="9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в словах о лете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о лете часто встречаются безударные гласные. Их лучше проверять, подбирая родственные слова: трава — травы, ягода — ягоды, море — морской.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тоже требуют внимания. В словах дорожка, грибки, сказка, лодка нужно слышать конец слова и проверять, какая буква должна стоять на письме.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 мягкие согласные помогают передать правильное звучание слов. В словах вечер, день, тень, июль важно читать и писать их аккуратно, без спешки.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слова удобно разбирать на знакомом материале. Когда ребёнок вспоминает солнце, тропинку или дождь, ему легче заметить орфограмму и запомнить нужное написание.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истории, которые хочется рассматривать и читать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даче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даче было тихо и тепло. Дети вышли на крыльцо, увидели яркое солнце и побежали к грядкам помогать взрослым. В воздухе пахло травой и свежими ягодами.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радуга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над двором прошёл тёплый дождь, а потом в небе появилась широкая радуга. Ребята выбежали на крыльцо и долго смотрели на яркие цвета, будто кто-то нарисовал улыбку.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вечер улица стала спокойной и прохладной. Семья шла по тропинке, слушала шелест листьев и видела, как солнце медленно прячется за деревья. Такой вечер хочется запомнить надолго.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короткого сочинения о летнем воспоминании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напиши, когда и где произошло событие. Это помогает сразу понять, о каком летнем дне пойдёт речь: на даче, у реки, во дворе или в деревне.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расскажи, что именно случилось. Достаточно двух или трёх предложений, чтобы передать главное событие, движение, действие и настроение летнего момента.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объясни, почему это воспоминание осталось в памяти. Можно назвать яркую деталь, чувство радости или добрый вывод, который делает рассказ завершённым.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тёплое и доброжелательное описание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согревают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летнего рассказа подходят слова радостный, светлый, весёлый, чудесный. Они звучат мягко и создают доброе настроение. Такой тон делает описание приятным для чтения.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передать отношение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выбирать не только точные, но и красивые слова. Тогда читатель чувствует, что автор с радостью вспоминает лето и хочет поделиться своим хорошим настроением.
</a:t>
            </a:r>
            <a:endParaRPr lang="en-US" sz="9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 перед записью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есть ли у текста начало, основная часть и конец. Если части расположены правильно, рассказ о лете звучит понятно и аккуратно.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 на заглавные буквы и знаки в конце предложений. Точка, вопросительный знак или восклицательный знак помогают верно передать мысль и настроение.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проверь трудные слова и исправь возможные ошибки. Такая внимательная работа делает текст грамотным, а чтение — спокойным и приятным.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тем для детских летних рассказов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устного ответа и письма подойдут темы, которые знакомы каждому школьнику: прогулка в лесу, поездка к бабушке, игра во дворе, день на даче или вечер с книгой.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сюжеты легко наполнить действиями, признаками и короткими предложениями. В них можно рассказать о дожде, радуге, купании в реке или весёлом летнем вечере без лишней сложности.
</a:t>
            </a:r>
            <a:endParaRPr lang="en-US" sz="9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сделать текст особенно удачным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текст начинается с точных слов. Если вместо общего слова подобрать яркое, например солнечный, тихий или сладкий, рассказ сразу становится живее и выразительнее.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предложения шли одно за другим без путаницы. Тогда читатель легко понимает, что произошло сначала, что случилось потом и чем всё закончилось.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помогает одна запоминающаяся деталь: запах травы, звук дождя, вкус ягод или блеск воды. Такая мелочь делает летнее воспоминание особенно тёплым и настоящим.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которое остаётся в словах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воспоминания помогают учиться говорить и писать красиво: подбирать точные слова, строить предложения, связывать мысли и замечать орфограммы. Из них легко получается добрый и живой рассказ.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2026-05-22T01:03:49Z</dcterms:created>
  <dcterms:modified xsi:type="dcterms:W3CDTF">2026-05-22T01:03:49Z</dcterms:modified>
</cp:coreProperties>
</file>