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Африки: реки, озёра и водные ресурсы материка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контрасты воды среди пустынь, лесов и великих рек.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воды Африки распределены неравномерно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Африки зависят от климата, рельефа и осадков. В экваториальной зоне реки полноводны почти весь год, а в пустынях и тропиках многие русла пересыхают. Поэтому большие реки и озёра особенно важны для людей и хозяйства.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Африки и направления стока рек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водоразделы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Водоразделы материка проходят по возвышенностям, прежде всего по Восточно-Африканскому плоскогорью и отдельным горным массивам на юге и западе. Они определяют, куда будут стекать реки.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к океанам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рек Африки несёт воды в Атлантический и Индийский океаны, а также в Средиземное море. Направление стока зависит от наклона поверхности и положения высоких районов.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Сахаре, Сахеле и районе озера Чад встречаются области внутреннего стока, где вода не доходит до океана. Здесь она испаряется или теряется в песках и впадинах.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водностью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рельефа реки Африки отличаются по длине, скорости течения и количеству воды. На равнинах они могут быть спокойнее, а на участках с перепадами высот — быстрыми и порожистыми.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Африки по длине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длине рек видно, что Африка обладает очень крупными речными системами, но их размеры заметно различаются в разных природных зонах.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значительно превосходит остальные реки по протяжённости, а самые длинные системы сосредоточены в разных частях материка.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 — главная река Северо-Восточной Африки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течёт через несколько государств, включая Судан и Египет, и впадает в Средиземное море. Его долина стала одной из важнейших зон расселения и земледелия в Африке.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у озёр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Нила связаны с районом Великих Африканских озёр, прежде всего с озёрами Виктория и Альберт. Именно оттуда начинается огромная речная система, питающая северо-восток материка.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Нила меняется по сезонам: во время дождей воды становится больше, а в сухой период река мелеет. Для жителей засушливых районов это особенно важно.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Асуанская плотина помогает управлять стоком Нила и создавать водохранилище Насер. Благодаря этому воду можно использовать более равномерно для орошения и нужд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 — самая полноводная река Африки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протекает в экваториальной части материка и дважды пересекает экватор. Такое положение помогает реке получать много влаги в течение всего года.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Обильные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Конго выпадает большое количество осадков, поэтому река остаётся полноводной почти постоянно. Её режим менее резко меняется, чем у многих других африканских рек.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 покрыт влажными экваториальными лесами. Они удерживают влагу, поддерживают питание реки и создают условия для богатого природного мира.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важна для судоходства и гидроэнергетики. По водности она входит в число крупнейших рек мира и играет огромную роль в жизни Центральной Африки.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рек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длину, направление стока и наиболее узнаваемую особенность каждой крупной реки.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крупной реки есть своё природное и хозяйственное значение: Нил важен для засушливых земель, Конго — для водности, Нигер и Замбези — для регионального развития.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и его значение для Западной Африки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делает большой изгиб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 течёт по необычной дуге: его истоки находятся сравнительно близко к Атлантическому океану, но затем русло уходит далеко в глубь материка. Такой путь делает реку одной из самых узнаваемых в Африке.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 внешняя дельта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Мали Нигер образует внутреннюю дельту, где вода разливается по низменности и создаёт удобные условия для природы и людей. В Нигерии река завершает путь большой дельтой у Гвинейского залива.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Нигера развиваются рыболовство, орошение полей и речной транспорт. Для многих жителей Западной Африки эта река остаётся важным источником воды, пищи и связи между населёнными пунктами.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озёра Африки по площади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Африки расположены не только в восточной части материка, но и в районах с разным климатом и разной степенью увлажнения.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 заметно превосходит другие озёра по площади, а озёрные бассейны Восточной Африки особенно богаты крупными водоёмами.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1517"/>
            <a:ext cx="202200" cy="2087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Африканские озёра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озеро Африки по площади расположено в Восточной Африке и является важнейшим источником воды для окружающих территорий. От него связаны истоки Нила и жизнь многих прибрежных поселений.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самых глубоких озёр мира образовалось в зоне Восточно-Африканского разлома. Его вытянутая форма и большие глубины связаны с тектоническими процессами в земной коре.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Ньяса, Альберт и Киву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озёра тоже относятся к Великому Африканскому озёрному поясу. Они богаты рыбой, а на их берегах развиваются поселения, рыболовство и местная торговля.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разлома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Великие Африканские озёра связаны с Восточно-Африканским разломом. Именно тектонические движения создали глубокие впадины, которые позже заполнились водой.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крупные озёра Восточной Африки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Восточно-Африканского разлома и заполнение впадин водой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Чад: озеро, которое сильно меняется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состояние озера влияют засухи, изъятие воды для хозяйства и изменения климата. Когда приток уменьшается, мелководные участки быстро сокращаются, а береговая линия заметно смещается.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озера важны для Чада, Нигера, Нигерии и Камеруна. Здесь развиты рыболовство, водопой скота и повседневное водоснабжение, особенно в районах с ограниченными ресурсами.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Сахеле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Чад лежит в переходной зоне между пустыней и более влажными районами. Поэтому его размеры особенно чувствительны к малому количеству осадков и длительным засушливым периодам.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местного населения озеро остаётся источником пищи и работы, но его нестабильность делает жизнь у берегов уязвимой. Любые изменения уровня воды сразу отражаются на хозяйстве и расселении.
</a:t>
            </a:r>
            <a:endParaRPr lang="en-US" sz="10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 пороги Африки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 перепадами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много уступов и ступенчатых участков рельефа, поэтому на реках часто встречаются пороги и водопады. Они особенно заметны там, где русло пересекает твёрдые породы.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реке Замбези расположен знаменитый водопад Виктория. Это один из самых известных природных объектов материка, привлекающий внимание своей мощью, шириной и величественным видом.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 судоходства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Пороги и водопады мешают движению судов, потому что делают русло быстрым и опасным. Из-за этого реки не всегда можно использовать как удобные транспортные пути на всём протяжении.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вода резко падает вниз, можно строить гидроэлектростанции. Такие участки рек особенно ценны для хозяйства, потому что позволяют получать электроэнергию без сжигания топлива.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водных ресурсов по регионам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разницу между влажными и засушливыми частями материка. Она особенно наглядно выделяет зоны, где вода становится главным природным ограничением для жизни и хозяйства.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осадков и рек, тем ниже обеспеченность водой. Наиболее благоприятны влажные районы Центральной Африки, а самые сложные условия характерны для Сахары и Сахеля.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школьная география Африки; условная оценка по природным зонам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бассейны стока Африки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куда стекают воды материка и какие условия этому способствуют. Она помогает увидеть связь между климатом, крупными реками и обеспеченностью водой.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и хозяйственно важные бассейны связаны с более влажными районами. Внутренний сток преобладает там, где воды не хватает и реки не достигают океана.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Африки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237" y="1675625"/>
            <a:ext cx="238425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воды Африки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обеспечивают население водой для повседневной жизни. В засушливых районах этот ресурс особенно ценен и часто требует экономного использования.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выращивать сельскохозяйственные культуры там, где дождей недостаточно. Орошение особенно важно в долинах крупных рек и возле водохранилищ.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озёра служат путями сообщения и дают пищу местным жителям. На них развиты перевозки, лодочный транспорт и промысел рыбы.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Ниле, Конго и Замбези работают гидроэлектростанции. Они используют силу воды и дают электричество городам, предприятиям и сельским районам.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водных объектов Африки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мелеет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засухи уменьшают приток воды в реки и озёра. Берега оголяются, рыба уходит, а людям становится труднее поить скот и поливать поля. В таких местах любая потеря воды сразу заметна в жизни деревень и городков.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рост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живёт у воды, тем сильнее нагрузка на реки и озёра. В них попадают бытовые отходы и сточные воды, а качество воды ухудшается. Это опасно и для животных, и для людей, которые используют водоёмы каждый день.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берега и дельты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страдают мелководья, болота и дельты, где живёт много птиц и рыб. Вырубка лесов в бассейнах рек ускоряет размыв берегов, поэтому природные места обитания постепенно сокращаются и становятся менее устойчивыми.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водных ресурсов и пути их решения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дефицитом воды, хозяйственной нагрузкой и мерами охраны водных объектов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помогает легко запомнить, почему Нил так важен для жизни в Северо-Восточной Африке: он проходит через засушливые районы и обеспечивает людей водой.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6650 км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длина Нила, самой протяжённой реки Африки.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Африки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Африки: итоги и значение для материка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Африки показывает, как вода формирует жизнь людей, природу и хозяйство. Реки, озёра и бассейны стока особенно ценны там, где климат сухой и ресурсы ограничены.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2026-06-02T13:23:02Z</dcterms:created>
  <dcterms:modified xsi:type="dcterms:W3CDTF">2026-06-02T13:23:02Z</dcterms:modified>
</cp:coreProperties>
</file>