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Пушкин: жизнь, творчество, значение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поэт русской классики и создатель современного литературного языка.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важен в 9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Пушкина помогают увидеть, как русская литература прошла путь от романтизма к реализму и как она связана с историей страны, нравственным выбором и жизнью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родился в Москве 6 июня 1799 года в дворянской семье, где ценили образование, книги и беседы о литературе.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мать, Надежда Осиповна, была внучкой Абрама Ганнибала — соратника Петра I, а отец, Сергей Львович, принадлежал к старинному роду.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звучали и французская речь, и живая русская речь; особенно сильное впечатление на будущего поэта произвела няня Арина Родионовна.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лицей: школа таланта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лицейские годы Пушкин начал активно писать стихи и пробовать себя в разных интонациях. Его ранние произведения привлекли внимание старших поэтов, потому что в них звучали свежесть, свобода и личное чувство.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внимание современников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лицейской лирике особенно заметны дружба, мечта о свободе, память о детстве и размышления о будущем поэта. Эти мотивы позже станут важной частью всего его творчества.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юности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1811 году Пушкин поступил в Царскосельский лицей и провёл там шесть лет. Учёба дала ему широкие знания, круг близких друзей и первую серьёзную литературную среду, где его талант быстро заметили.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Лицей, открывший путь в литературу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Пушкина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основные биографические даты Пушкина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сопровождался новыми произведениями и изменением творческих интересов.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показывает, как биография Пушкина тесно связана с развитием его творчества и взглядов.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как важный этап творчества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расширила круг впечатлений Пушкина: он увидел Кавказ, Крым и Бессарабию, а вместе с ними — новые пейзажи, характеры и жизненные уклады.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поэт жил более уединённо, много читал, размышлял и работал особенно напряжённо, обращаясь к истории, фольклору и внутреннему миру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период ссылок усилился интерес Пушкина к народной речи и к теме личной свободы, которая звучит во многих его лучших произведениях.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русская история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«Борис Годунов» Пушкин показывает, как история зависит не только от событий, но и от характера правителя, слухов и народного мнения.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«Медном всаднике» поэт размышляет о Петре I, Петербурге и цене больших государственных замыслов для судьбы простого человека.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Петровская эпоха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«Полтава» историческое событие связано с личными судьбами героев, поэтому прошлое становится не просто фактом, а живой драмой.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под Полтавой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исторический фон помогает раскрыть честь, верность слову и сложность выбора человека в переломный момент.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 и народная традиция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опирался на народные сюжеты, но превращал их в художественно точные литературные сказки. В них легко запоминаются ритм, повторы, выразительные образы и ясный нравственный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царе Салтане», «Сказка о рыбаке и рыбке» и другие сказки читаются как детские истории, но при этом учат справедливости, трудолюбию, скромности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Пушкина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поэт работал в разных жанрах и создавал классические тексты.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одинаково убедителен в поэме, трагедии, романе в стихах и повести, поэтому его наследие особенно разнообразно.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литературная традиция; даты первых публикаций и завершения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Пушкина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и составу наследия Пушкина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для разных читательских интересов: от лирики до исторической прозы и сказок.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поэзии сочетается с редкой жанровой широтой: Пушкин был одинаково силён в стихах, прозе и драме.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произведения Пушкина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жизни, чтение источников и творческая переработка материала в 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язык яснее, естественнее и точнее, объединив книжную традицию, разговорную интонацию и народные выражения.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история русского литературного языка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Пушкин приблизил литературную речь к живому русскому слову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язык яснее, естественнее и точнее, объединив книжную традицию, разговорную интонацию и народные выражения.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55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72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и роль народной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рассказывала Пушкину сказки, пела песни и передавала устную традицию. Благодаря этим детским впечатлениям поэт особенно тонко почувствовал звучание живой народной речи.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нередко слышны пословичные обороты, повтор и тёплая интонация устного рассказа. Образ няни стал для Пушкина знаком связи с народной культурой и памятью детства.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Пушкина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школьной программы по произведениям А. С. Пушкина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проходят через лирику, поэмы, прозу и драму, поэтому его произведения легко связывать между собой при изучении.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любовь, свобода и честь; именно они помогают раскрывать характер героя и нравственный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окружение Пушкина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и позже в Петербурге Пушкин общался с Жуковским, Дельвигом и Пущиным. Эти дружеские связи поддерживали его интерес к поэзии, свободе и высокой культуре слова.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знаком с многими декабристами и разделял с ними тревогу о будущем страны. Это окружение усиливало в его творчестве мотив ответственности и гражданского чувства.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Грибоедовым и Чаадаевым расширяли его взгляд на общество и судьбу России. Пушкин внимательно следил за спорами о литературе, истории и роли личности.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полемика и посвящения помогали Пушкину оставаться в центре культурной жизни своего времени. Его произведения рождались в постоянном диалоге с современниками.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888336"/>
            <a:ext cx="4843800" cy="23079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цифрах и фактах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школьного курса литературы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биографические сведения о поэте и его месте в русской культуре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Пушкина оказалась необыкновенно насыщенной: за 37 лет он создал произведения, определившие развитие русской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дуэль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события жизни Пушкина по биографическим сведениям школьного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культуре и памяти потомков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носят школы и библиотеки, потому что его книги помогают детям узнавать русскую литературу, историю языка и важность чтения с ранних лет.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заведения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ставят на сцене и экранизируют. Сюжеты остаются понятными зрителям, потому что в них есть сильные характеры, конфликт и ясный нравственный выбор.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кино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входит в программу нескольких поколений школьников. Его тексты читают наизусть, обсуждают на уроках и возвращаются к ним как к образцу художественного слова.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установлены памятники, а его биография и творчество изучаются в музеях и культурных центрах. Так сохраняется память о нём как о национальном классике.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читают сегодня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школьного чтения и тем произведений А. С. Пушкина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подходят и для первого чтения, и для более глубокого анализа, поэтому остаются важными в школе и дома.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интересен современному читателю, потому что соединяет простоту восприятия с глубиной смысла и точностью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основа русской классики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объединил живую народную речь, европейскую образованность и чувство истории. Его книги учат понимать человека, ценить слово и делать нравственный выбор, поэтому остаются важными для каждого поколения.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2026-05-23T00:24:47Z</dcterms:created>
  <dcterms:modified xsi:type="dcterms:W3CDTF">2026-05-23T00:24:47Z</dcterms:modified>
</cp:coreProperties>
</file>