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пожары: почему они опасны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возникают пожары и как их предотвратить.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пожары: что это такое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охватывает траву, подстилку, кусты и деревья. Торфяной возникает в почве и часто тлеет скрытно, долго оставаясь незаметным для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50" y="1564045"/>
            <a:ext cx="24465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79579"/>
            <a:ext cx="279600" cy="2485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возгораний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костёр становится опасным, если его оставили без присмотра. Искры легко поджигают сухую траву и лесную подстилку вокруг места отдыха.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Непотушенный костёр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Искры от машин, тракторов и другой техники иногда падают на сухой растительный покров. Если рядом нет влаги, маленький очаг быстро разрастается.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искры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Брошенный окурок или спичка могут вызвать возгорание, особенно в жаркую и ветреную погоду. Сухие листья и трава вспыхивают почти мгновенно.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Окурки и спички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 сухой травы кажется быстрым способом убрать участок, но огонь быстро выходит из-под контроля. Он переходит на кусты, заборы и лесную подстилку.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и сильная жара тоже могут стать причиной пожара, но это случается реже. Дождей мало, воздух сухой, и огонь распространяется легче.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загорается быстрее всего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 свойствам горючих материалов; данные для учебной визуализации, без привязки к одной статистике.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условные и отражают общую склонность материалов к воспламенению.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и хвойная подстилка опаснее всего в начале пожара, а торф менее быстро загорается, но создаёт длительное скрытое 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торфяной пожар особенно коварен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дождя тление иногда сохраняется в нижних слоях грунта. Внутри почвы остаются горячие участки, которые снова начинают дымить, когда земля подсыхает и поступает воздух.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не гаснет сразу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может тлеть под слоем почвы почти без яркого пламени, поэтому очаг трудно заметить с поверхности. Дым появляется не всегда, а огонь медленно уходит вглубь.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горение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12168"/>
            <a:ext cx="4843800" cy="14602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 и торфяного пожара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два вида пожара и почему методы тушения тоже разные.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легче заметить по пламени и дыму, а торфяной опаснее из-за скрытого горения и необходимости глубокой проливки.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пожары для людей и природы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ухудшает воздух вокруг пожара: человеку становится труднее дышать, появляется кашель, слезятся глаза и першит в горле, особенно если задымление держится долго.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уничтожает траву, кустарники, деревья, гнёзда птиц и места, где живут животные. После пожара лесу и полю нужно много времени, чтобы восстановиться.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дым и гарь вредят детям, пожилым людям и тем, у кого есть болезни дыхания. Им сложнее переносить даже недолгое пребывание рядом с очагом.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сгорает растительный слой, почва становится беднее, хуже удерживает влагу и сильнее размывается дождями. Из-за этого на месте пожара природе труднее быстро ожить.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пожар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 первой искры до тушения; для торфяного пожара добавляется подземное распространение.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48813"/>
            <a:ext cx="27960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944" y="1848813"/>
            <a:ext cx="24465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64347"/>
            <a:ext cx="279600" cy="248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34723"/>
            <a:ext cx="279600" cy="2236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34723"/>
            <a:ext cx="279600" cy="22368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тушит пожары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первыми останавливают распространение огня, подают воду и применяют рукава, чтобы защитить наиболее опасные участки и не дать пожару перейти дальше.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лесной охраны знают местность и помогают быстро найти очаг, оценить направление движения огня и организовать защиту лесных кварталов и дорог.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охрана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эвакуируют людей, помогают в опасных местах и обеспечивают безопасность во время тушения. Они особенно важны, когда дым снижает видимость и мешает ориентироваться.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вертолёты используют там, где огонь быстро распространяется или труднодоступен. С воздуха можно доставлять воду и помогать наземным силам быстрее.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Бульдозеры, специальные машины и добровольцы создают минеральные полосы, убирают сухую растительность и помогают останавливать огонь. Для торфа важны проливка и контроль горячих мест.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добровольцы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тушения разных видов пожара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России; учебная обобщённая схема способов тушения пожаров.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типа пожара, погоды и доступности очага.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лесного пожара чаще нужны вода и опашка, а торфяной требует вскрытия и глубокой проливки, потому что очаги скрыты в почве.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здоровье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пожаров содержит угарный газ, сажу и мелкие частицы PM2.5. Они попадают в лёгкие, ухудшают дыхание и особенно опасны для детей, пожилых людей и людей с болезнями.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задымлении появляются кашель, слабость, першение в горле, жжение в глазах и плохая видимость. Если дым становится густым, нужно быстрее уйти в безопасное место и закрыть окна.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Пожароопасный сезон в России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сухую погоду огонь распространяется быстрее всего, особенно при ветре и долгом отсутствии дождей.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весна и лето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риск остаётся высоким: сухая растительность легко вспыхивает, а торф может тлеть под землёй.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снижается не везде: если не было дождей, а почва сухая, пожары возможны и после похолодания.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схода снега быстро подсыхают трава и лесная подстилка, поэтому даже маленькая искра может стать началом пожара.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обстановки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заметить момент, когда вероятность пожара становится особенно высокой.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совпадают жара, ветер и сухая растительность, риск пожара резко возрастает даже из-за небольшой искры.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обнаружении пожара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первых признаках дыма или огня по правилам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50" y="1652981"/>
            <a:ext cx="27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 природе и даче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нельзя оставлять без присмотра: рядом должны быть взрослые, а после отдыха угли и золу полностью заливают водой до исчезновения жара.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огня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костра полезно держать воду, песок или лопату. Они помогают быстро сбить пламя, если искра попадёт на сухую растительность.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рядом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окурки, стекло и спички, а также жечь мусор в сухую погоду. Такие действия часто становятся причиной лесных и торфяных пожаров.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остановкой убирают сухие ветки, траву и мусор. Это уменьшает количество горючего материала и не даёт огню быстро перейти на землю.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 отдыха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долго восстанавливается территория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 и природным пожарам; значения для сравнения приведены в месяцах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скорость восстановления влияет не только сила пожара, но и количество осадков, состав почвы и то, были ли повторные возгорания на этой территории.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повреждён слой почвы, тем дольше природа возвращается к прежнему состоянию; торфяники восстанавливаются особенно медленно.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пожаров и их последствия
</a:t>
            </a:r>
            <a:endParaRPr lang="en-US" sz="289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засушливые годы лесные пожары быстро переходят в масштабную чрезвычайную ситуацию. Дым закрывает небо, ухудшает видимость на дорогах и заставляет людей носить маски даже в помещениях.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дым накрывает города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людей предупреждают об опасности, затем ограничивают движение и направляют силы на тушение. На снимках такого события обычно видны дымный лес, пожарные машины и люди, которые покидают опасную зону.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спасательная цепочка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торфяники нужно сохранять влажными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торф труднее воспламеняется и хуже поддерживает горение, поэтому риск подземного пожара заметно ниже, чем на осушенной территории.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торфяник осушен, в него легче проникает воздух, и тление может идти глубоко под поверхностью, выделяя густой дым и угарный газ.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поддерживать уровень воды, перекрывать канавы и следить за осушением, можно защитить воздух, почву и ближайшие населённые пункты от пожара.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риск пожара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МЧС России и учебных материалов по пожарной безопасности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лучше всего, когда их применяют вместе: на отдыхе, на даче и во время прогулок по лесу нельзя полагаться на удачу.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результаты дают осторожность с огнём и раннее обнаружение дыма; профилактика сокращает риск раньше, чем понадобится тушение.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пожар легче предупредить, чем потушить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 опасны по-разному, но оба легче предотвратить, чем остановить. Внимательность, аккуратность с огнём и своевременный звонок 112 защищают людей и природу.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2026-05-20T23:41:39Z</dcterms:created>
  <dcterms:modified xsi:type="dcterms:W3CDTF">2026-05-20T23:41:39Z</dcterms:modified>
</cp:coreProperties>
</file>