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государства в долине Нила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формирование древнего Египта, роль Нила и развитие цивилизации.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до объединения Египта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объединения долину Нила заселяли отдельные племена. Плодородные земли и стабильный климат способствовали развитию земледелия и ремесел, что привело к появлению постоянных селений и началу обмена товарами.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Нила для общества и хозяйства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разливы Нила обогащали почву, обеспечивая высокий урожай и процветание земледелия, что стало основой питания и экономики.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управления водой строились дамбы и каналы, что требовало совместного труда жителей, укрепляя связи и формируя коллективное общество.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долины Нила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3200 года до н. э. на берегах Нила формировались племена, занимавшиеся охотой и земледелием. В это время возникли первые постоянные поселения, в том числе Нехен и Нагада.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Додинастический период: начало освоения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регионов под властью фараона привело к созданию централизованного государства. Развивались города, строительные технологии и административные структуры.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 первые династии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два крупных региона — Верхний и Нижний Египет с собственными столицами и культурой. Растущее население развивало ремесла, торговлю и укрепляло социальные связи.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и Нижний Египет: ранние царства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Верхнего и Нижнего Египта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и социально-экономические различия между двумя регионами Древнего Египта.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географии и климата повлияли на экономику и культуру обеих частей государства.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Древнему Египту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номов и их объединение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Египет делился на номы — отдельные области с собственными вождями и храмами, что отражало локальную автономию и разнообразие культур.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Торговля и соперничество между номами усиливались, приводя к борьбе за власть и последующему объединению под сильными лидерами.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Египта под властью Менеса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3100 года до н. э. Менес, правитель Верхнего Египта, завоевал Нижний Египет, объединив обе части. Мемфис стал столицей нового государства, символизируя единство.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Менес — первый фараон объединённого Египта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Менеса с двуцветной короной подчёркивают роль фараона как объединителя. Пышные похоронные церемонии и артефакты подтверждают его значимость и власть над всем Египтом.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объединения и власть Менеса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объединения Египта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торговля активно развивались под защитой государства, способствуя росту богатства и обмену с соседями.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экономики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Объединённый Египет стал центром культуры и науки, изобретая письменность, развивая искусство и архитектуру.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позволило установить единые законы и порядок, укрепив государственные институты и контроль над всей территорией.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массовое строительство каналов, храмов и пирамид, что стимулировало экономику и укрепило религиозные традиции.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проекты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фараона: верховная власть и божественный статус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«сыном бога» и обладал абсолютной властью над землей и народом. Он управлял земледелием, войной и законодательством, поддерживая порядок и процветание.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полномочия фараона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Корона, скипетр, хлыст и палица символизировали его божественный статус и полномочия. Фараон возглавлял религиозные обряды, связывая мир людей с богами.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 и религиозная функция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общества: фараон, жрецы и народ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возглавлял общество, за ним следовали жрецы и знать, которые обеспечивали религиозные и административные функции, контролируя разнообразные сферы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фиксировали законы и налоги, ремесленники и крестьяне трудились для обеспечения материального благополучия, составляя основу экономики и социальной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роль писцов в Древнем Египте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Иероглифическая письменность стала важнейшим инструментом управления и сохранения знаний. Писцы обучались долгие годы, осваивая сложные знаки и участвовали в ведении документов.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записывали налоги, хозяйственные отчёты и религиозные тексты. Именно благодаря их трудам до наших дней дошли рассказы, гимны и официальные исторические сведения.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её значение для граждан и фараона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поклонялись множеству богов, таких как Ра, Осирис и Исида, каждому из которых приписывались особые сферы влияния и свойства.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Политеизм и культ богов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и храмовые ритуалы укрепляли единство народа и легитимность власти фараона, связывая его с божественным началом.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 основа государства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Древнего Египта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Нила обеспечивали плодородие почв. Египтяне строили каналы и плотины для орошения, что позволяло получать стабильные урожаи пшеницы и ячменя.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ирригация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проходили через Нубию, Синай и Переднюю Азию. Египтяне обменивали зерно и ремёсла на золото, древесину и экзотические товары.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внешние связи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керамику, украшения и ткани. Ремёсленники обеспечивали внутренние потребности и производили изделия для торговли с соседними регионами.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научные достижения египтян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Хеопса, Хефрена и Микерина — инженерные шедевры, отражающие высокий уровень организации и знаний в архитектуре и математике.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пирамид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стал первым средством для записи текстов. Египтяне также развивали живопись и росписи гробниц, создавая долговечное культурное наследие.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папируса и искусство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лекари применяли хирургические методы и лечебные травы. Их знания отражены в медицинских папирусах, что служило основой для последующих практик.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здравоохранение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использовали геометрические методы для землемерных работ и разработали солнечный календарь, что влияло на сельское хозяйство и религиозные праздники.
</a:t>
            </a:r>
            <a:endParaRPr lang="en-US" sz="987" dirty="0"/>
          </a:p>
        </p:txBody>
      </p:sp>
      <p:sp>
        <p:nvSpPr>
          <p:cNvPr id="19" name="Text 9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астрономия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государственных институтов Египта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записи налогов и правил землепользования. Формирование первых административных структур под управлением фараона.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династии (около 3100 г. до н. э.)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институты правосудия и безопасности, создаются системы, обеспечивающие соблюдение законов и общественный порядок.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общества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чиновники, ответственные за сбор налогов и исполнение законов, что способствует эффективному управлению и контролю.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чиновников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становится верховным судьёй и законодателем, укрепляя централизованное управление и обеспечивая порядок в государстве.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Консолидация власти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открытия в долине Нила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Гизы, Сфинкс и храмы Луксора демонстрируют мастерство древних строителей и масштаб их работ. Эти сооружения свидетельствуют о высоком уровне технологий того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гробницы Тутанхамона в 1922 году раскрыли множество артефактов искусства и мумификационных технологий. Надписи и росписи дают ценные сведения о религии и жизни египтян.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и военное строительство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около 1700 г. до н. э. Египту угрожали гиксосы, завоевавшие часть страны и предложившие новые военные технологии, включая колесницы.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постоянной армии стало национальной политикой, способствующей сохранению централизованной власти и защите территории от внешних врагов.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нападения ливийцев и нубийцев требовали укрепления границ, что стимулировало строительство оборонительных стен и крепостей.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торговые связи Египта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отношения охватывали соседние регионы, включая Нубию и Ливию, что обеспечивало поставки золота, слоновой кости и других ценных ресурсов.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 Финикией и Месопотамией способствовала культурному обмену и развитию ремёсел, благодаря импорту древесины и новых 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Египта примерно в 3100 году до н. э. вдохновило развитие централизованных властных структур и культурных достижений в соседних цивилизациях.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Египта стало отправной точкой централизованных государств в регионе и заложило основы письменности и архитектурных традиций.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данные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ок. 3100 г. до н. э.
</a:t>
            </a:r>
            <a:endParaRPr lang="en-US" sz="58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древнего Египта: значение государственности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государства в долине Нила показывает, как природные условия и социальные процессы формируют мощную цивилизацию. Этот опыт помогает понять значение единства и организации для развития общества.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2026-05-10T12:54:01Z</dcterms:created>
  <dcterms:modified xsi:type="dcterms:W3CDTF">2026-05-10T12:54:01Z</dcterms:modified>
</cp:coreProperties>
</file>