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Фантастика, память, книги и детство в прозе Рэя Брэдбери.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Рэй Брэдбери: писатель, который говорил о будущем через книги и детство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вырос в эпоху депрессии, технических открытий и страха войны. Эти перемены сформировали его взгляд на человека, книги, память и будущее.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Рэй Брэдбери и его время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которое стало основой многих образов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 сделало книги частью повседневной жизни писателя. Поэтому в его прозе они часто становятся не просто предметом, а источником памяти, мыслей и внутренней свободы.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у Брэдбери — это время открытий, первых страхов и радости от простых вещей. Именно поэтому его рассказы о юности звучат тепло, живо и очень узнаваемо.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Уокиган, где прошли ранние годы Брэдбери, позже превратился в его книгах в Гринтаун — город летних каникул, садов, тихих улиц и постоянного удивления.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Брэдбери стал писателем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самообразование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не учился в университете. Он много читал в библиотеках, а знания добывал самостоятельно, развивая привычку к ежедневной письменной работе.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он продавал газеты, а затем начал публиковать рассказы в журналах. Постепенно его заметили как автора необычных и ярких историй.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1950-е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Настоящую известность Брэдбери принесли книги 1950-х годов. Именно тогда его фантастика стала особенно востребованной и нашла широкую читательскую аудиторию.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«451° по Фаренгейту»: роман о книге, памяти и свободе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книги под запретом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романе пожарные сжигают книги вместо того, чтобы спасать дома. Так Брэдбери показывает общество, которое боится сложных мыслей и выбирает удобство вместо правды.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Гая Монтэга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постепенно понимает, что без чтения человек теряет память, вопросы и право думать самостоятельно. Его путь превращается в разговор о свободе и личной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Брэдбери и годы их выхода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известных книг пришлась на 1950-е годы. Это был самый плодотворный и узнаваемый период в творчестве писателя.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именно 1950-е годы определили литературную славу Брэдбери и основные темы его прозы.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Рэя Брэдбери и годы первой публикации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«Марсианские хроники»: фантастика о людях, а не только о Марсе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Марса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в книге становится не просто далёкой планетой, а местом, где люди проверяют самих себя и свои намерения.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повторяют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показывает, что даже в новом мире человек может принести жадность, страх и непонимание, если не меняется внутренне.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под 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планета изображена хрупкой и прекрасной. Это усиливает тревогу: разрушить можно не только мир, но и собственное будущее.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будущим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сюжет помогает писателю говорить о нравственном выборе. В центре внимания остаётся не техника, а характер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500466"/>
            <a:ext cx="4014300" cy="6847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 Брэдбери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фантастические сюжеты у Брэдбери связаны с памятью, свободой мысли, детством и нравственным выбором.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фантастика служит не развлечению, а разговору о человеке, его чувствах и решениях.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Рэя Брэдбери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Брэдбери называют не только фантастом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обращается к будущему не ради предсказаний, а чтобы говорить о настоящем. Так в книгах появляются темы семьи, одиночества, доброты, страха и памяти.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умеет писать коротко и очень образно. Его истории напоминают яркие картины, где каждый предмет — дом, огонь, дождь или книга — получает особый смысл.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соединяют фантастику с притчей и лирической прозой. События могут быть необычными, но главное внимание всегда направлено на чувства, выбор и внутренний мир человека.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произведения читаются сразу на нескольких уровнях: как приключение, как предупреждение и как размышление о том, что делает человека человеком.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движется слишком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 у Брэдбери — это улицы, свет рекламы, кино и постоянное движение. Такой город кажется ярким и свободным, но в нём легко потерять тишину, внимание и привычку задумываться о важном.
</a:t>
            </a:r>
            <a:endParaRPr lang="en-US" sz="999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среде писателя много машин, экранов и быстрых впечатлений. Они создают ощущение современности, но одновременно напоминают: если всё время смотреть только вперёд, можно забыть о книгах, природе и близких людях.
</a:t>
            </a:r>
            <a:endParaRPr lang="en-US" sz="103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или тревога?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Брэдбери город был не только местом возможностей, но и пространством риска. В его рассказах и романах это помогает показать, как легко человеку отвлечься от самого важного и потерять внутренний ориентир.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 в книгах Брэдбери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история у Брэдбери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воспоминания к нравственному вопросу: так выстраиваются многие сюжеты Брэдбери, особенно в «Вине из одуванчиков» и «451° по Фаренгейту».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Рея Брэдбери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пишет так, что проза звучит почти как стихотворение: в ней много ритма, мягких повторов и образов, которые легко представить и запомнить.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вещи у него становятся необычными: книга, улица, дождь или сад обретают особый смысл и помогают увидеть знакомый мир по-новому.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использует цветовые и звуковые детали, поэтому его сцены кажутся живыми, а настроение меняется прямо на глазах у читателя.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 серьёзных темах Брэдбери говорит ясно и понятно, соединяя тепло, грусть и тревогу в одном тексте без лишней сложности.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Брэдбери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повторяются в разных жанрах: рассказе, повести и романе. Это помогает узнать его стиль даже без указания названия произведения.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 Брэдбери связано с детством и памятью; рядом с этим особенно важны книги, свобода мысли и тревога за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Рея Брэдбери, опубликованным в 1950–1960-е годы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Брэдбери на литературу, кино и школу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его произведениям снимали фильмы, ставили спектакли и создавали новые версии сюжетов, поэтому его идеи продолжают жить не только на страницах книг.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Брэдбери переведены на многие языки и читаются в разных странах, потому что в них есть понятные каждому темы: семья, выбор, страх и надежда.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Брэдбери изучают как автора, который показывает: фантастика может говорить о важном и помогать думать о свободе, ответственности и ценности чтения.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Рэя Брэдбери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менялись жанры и темы в самых известных книгах писателя.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Рея Брэдбери; даты публикации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книги вышли в 1950-е годы и объединяют фантастику с размышлениями о человеке, памяти и выборе.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показывает, что радость всегда рядом с грустью: время уходит быстро, и потому воспоминания особенно дороги. Этот мотив сильнее всего слышен в «Вине из одуванчиков».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простые радости в книгах Брэдбери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дом, сад, лето и семейные вечера становятся не просто фоном, а важной частью мира, в котором ребёнок учится замечать красоту и ценить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Рэя Брэдбери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 не только даты, но и то, как писатель постепенно становился классиком мировой литературы.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долго оставался активным автором: от первых публикаций до позднего признания его книги читали новые поколения.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даты Рея Брэдбери; 1920–2012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Брэдбери читают и сегодня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открыли для себя Брэдбери как автора яркой фантастики, где будущее помогает говорить о книгах, страхе и свободе мысли.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вошли в школьное чтение и стали классикой, потому что поднимают вопросы, понятные подросткам и взрослым.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Брэдбери звучат современно в мире смартфонов и быстрых новостей: они напоминают о внимании, живом разговоре и умении думать самостоятельно.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почти все книги Брэдбери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писатель идёт от личного впечатления к фантастическому сюжету и дальше — к вопросу о человеке и его выборе.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Рея Брэдбери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оставил книги, в которых фантастика соединяется с памятью, теплом детства и тревогой за будущее. Его тексты учат думать, читать и делать собственный выбор.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2026-05-22T13:31:45Z</dcterms:created>
  <dcterms:modified xsi:type="dcterms:W3CDTF">2026-05-22T13:31:45Z</dcterms:modified>
</cp:coreProperties>
</file>