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мир Китая и Японии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страны, определившие лицо Восточной Азии на 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Япония, Корея и соседние земли были связаны морями, реками и торговыми путями. Здесь рано возникли земледелие, города, государства и письменность, а культурные идеи распространились далеко за пределы региона и живут до сих пор.
</a:t>
            </a:r>
            <a:endParaRPr lang="en-US" sz="145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Азия: пространство связей и влияния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 — древняя цивилизация и большая страна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цивилизация формировалась на протяжении нескольких тысячелетий. За это время здесь возникли сильные государства, сложные традиции управления и богатая культура, которая влияла на весь Дальний Восток.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Тысячелетия истории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численности населения, хозяйству и сильной власти Китай долго оставался главным политическим и культурным центром Восточной Азии, задавая образцы для соседних стран.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политики и культуры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и Янцзы стали главными артериями страны. По их долинам развивались земледелие, селения и крупные города, а плодородные земли помогали выращивать рис, просо и другие культуры.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основа жизни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смену правителей и династий, в Китае сохранялись письменность, государственные обычаи и уважение к образованию. Это обеспечивало устойчивость культуры на протяжении веков.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традиций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Китайская стена и защита границ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начала возводиться ещё в III веке до н. э. и затем многократно перестраивалась. Её создание продолжалось так долго, что стало делом нескольких эпох и поколений.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строительство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помогала сдерживать набеги кочевых племён и усиливала контроль над границами. Она была не просто преградой, а частью оборонительной системы государства.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страны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протяжённость Великой Китайской стены превышает 20 000 километров. Это один из самых впечатляющих памятников инженерной мысли в истории человечества.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масштаб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стена стала знаком силы, упорного труда и многовековой истории Китая. Сегодня её воспринимают как один из главных символов страны.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Китая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династий меняла жизнь страны, но Китай сохранял государственную и культурную преемственность.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династия вносила свой вклад, но основы государства, письма и культуры сохранялись.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по истории Восточной Азии; обобщение по династиям Цинь, Хань, Тан, Сун и Мин.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династии Китая и их достижения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и правила жизни в обществе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Конфуция учило почитать старших, соблюдать порядок в семье и в обществе. Эти нормы помогали людям жить согласованно и понимать своё место среди других.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людям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стало основой воспитания и государственной службы в Китае, а затем повлияло на Корею, Японию и другие страны Восточной Азии.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регион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учения были честность, чувство долга и ответственность за свои поступки. Эти качества считались необходимыми для хорошего правителя, чиновника и простого человека.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долг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Конфуций считал образование важной частью жизни. Знания, по его мнению, помогали человеку стать лучше, а обществу — более справедливым и устойчивым.
</a:t>
            </a:r>
            <a:endParaRPr lang="en-US" sz="110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учёбы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торговлю распространялись не только товары, но и технологии, письменные традиции и религиозные идеи.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широкими были сухопутные и морские связи, а обмен с соседями усиливал культурное влияние Китая.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историческим торговым направлениям Восточной Азии; условная сравнительная оценка значимости.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 Китая с соседними странами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островное государство Восточной Азии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состоит из тысяч островов. Самые крупные из них — Хонсю, Хоккайдо, Кюсю и Сикоку, и именно на них сосредоточена основная часть населения и городов.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островов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сложной природы японцы развивали аккуратное строительство, бережное отношение к ресурсам и особые способы организации жизни, чтобы уменьшить последствия стихийных бедствий.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условиям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Землетрясения, тайфуны и вулканы сильно влияли на быт, строительство и повседневную безопасность. Людям приходилось учитывать природу при выборе места для поселений.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Стихия и жизнь людей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Окружающее море защищало страну от многих вторжений, но не изолировало её полностью. Через морские пути Япония поддерживала связи с Китаем и Кореей.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защита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родовых общин к власти императора в Японии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кланы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древней Японии общество было разделено на родовые группы, которые соперничали за влияние и земли. Власть ещё не была сосредоточена в одних руках.
</a:t>
            </a:r>
            <a:endParaRPr lang="en-US" sz="134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императора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роль правителя возрастала, и вокруг императорской власти начал складываться более единый порядок управления страной.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VII век: реформы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VII веке Япония провела государственные преобразования по китайскому образцу. Они помогли укрепить управление, законы и систему власти.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 и Киото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Нара и Киото стали важными центрами управления, религии и культуры, где сосредоточились двор, храмы и образованная элита.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учения от Индии через Китай и Корею к японской культуре.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буддизм пришёл в Японию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заимствования из Китая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японские тексты опирались на китайские иероглифы: ими записывали слова и имена, а также передавали идеи управления и учёности. Так Япония получила письменную основу для развития собственной культуры.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знаки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Китая пришли календарь, придворные правила, образцы управления и представления о порядке в обществе. Эти заимствования помогли японским правителям укреплять власть и создавать более сложное государство.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государства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японцы создали хирагану и катакану — удобные слоговые азбуки для записи родного языка. Благодаря им стало проще писать письма, стихи и произведения литературы.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письменность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не уничтожили самобытность Японии, а помогли ей развить собственный путь. Китайские основы и японские новшества вместе сделали литературу, образование и придворную культуру богаче.
</a:t>
            </a:r>
            <a:endParaRPr lang="en-US" sz="1075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культуру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«Дальневосточный мир Китая и Японии»
</a:t>
            </a:r>
            <a:endParaRPr lang="en-US" sz="964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были связаны общими культурными корнями, но их природа, устройство и роль моря заметно отличались.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стал центром материковой цивилизации, а Япония развивалась на островах, многое заимствуя и по-своему перерабатывая. Общие культурные влияния сочетались с разными условиями жизни.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Китая и Японии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мастера прославились тонким фарфором и дорогими шёлковыми тканями. Их изделия ценили далеко за пределами страны, потому что они сочетали красоту, мастерство и практическую пользу. Эти вещи стали знаком высокого уровня ремесла и вкуса.
</a:t>
            </a:r>
            <a:endParaRPr lang="en-US" sz="888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Фарфор и шёлк Китая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Китае, и в Японии искусство часто обращено к природе: к горам, воде, деревьям и цветам. Художники и мастера стремились показать красоту в простых вещах, а также передать гармонию, спокойствие и порядок.
</a:t>
            </a:r>
            <a:endParaRPr lang="en-US" sz="968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 простоте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особенно известны гравюры укиё-э, где изображали городскую жизнь, природу и театральные сцены. Театр, но и кабуки тоже стали частью культуры, где важны выразительность, костюм и точное движение актёров.
</a:t>
            </a:r>
            <a:endParaRPr lang="en-US" sz="956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Гравюры и театры Японии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Китая и Японии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показывают, как Восточная Азия влияла не только на соседние страны, но и на развитие мировой культуры, науки и повседневной жизни.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дал миру важные технологии и традиции, а Япония — яркие художественные формы. Вместе они создали наследие, которое стало международным.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подборка по теме урока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 культурные достижения, известные миру
</a:t>
            </a:r>
            <a:endParaRPr lang="en-US" sz="24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555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57483"/>
            <a:ext cx="324000" cy="28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57483"/>
            <a:ext cx="324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ремёсла и повседневная жизнь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города были центрами власти, рынков и мастерских. Здесь встречались чиновники, ремесленники и купцы, а каналы и дороги связывали столицу с другими областями страны.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Китая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быстро росли порты, через которые шли обмен и связи с соседями. Они помогали стране получать товары, а также знакомиться с новыми знаниями и художественными стилями.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города Японии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трудились в земледелии, ремёслах и торговле. Их работа обеспечивала города едой, одеждой и предметами быта, а мастерство передавалось от старших к младшим.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ремесленников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рынках продавали зерно, ткани, посуду и металлоизделия. Торговля делала города оживлёнными, а жители узнавали о новых товарах, обычаях и идеях из разных мест.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рынки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идей, текстов, религии и предметов от Китая через Корею к Японии и их дальнейшее развитие.
</a:t>
            </a:r>
            <a:endParaRPr lang="en-US" sz="114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происходил культурный обмен в Восточной Азии
</a:t>
            </a:r>
            <a:endParaRPr lang="en-US" sz="259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природные опасности региона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Хуанхэ и Янцзы дали людям воду для земледелия, но могли и приносить бедствия. Разливы рек заставляли строить дамбы, каналы и сложные системы защиты полей и городов.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Китая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окружена морем, поэтому её жизнь всегда была связана с побережьем и рыболовством. Морские пути помогали общению, но сами острова часто испытывали силу штормов и тайфунов.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Япония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движения земной коры в Японии нередки землетрясения и извержения вулканов. Люди учились строить дома так, чтобы они были более прочными и безопасными.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 вулканы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Китае, и в Японии люди не только страдали от стихий, но и искали способы жить с ними. Это развивало трудолюбие, осторожность и уважение к природным силам.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природе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Китае и Японии старые обычаи не исчезли: они сосуществуют с городским образом жизни, современным транспортом и новыми технологиями.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остаются заметной частью жизни, но современность меняет способы учёбы, работы и общения. Обе страны умеют сочетать прошлое и настоящее.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темы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современная жизнь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Китая и Японии важна сегодня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истории Китая и Японии помогает лучше понимать современную Азию. Эти страны влияют на политику, экономику и культуру всего региона, а их опыт изучают во многих школах мира.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Азии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Китайская и японская культура заметна в кино, анимации, кухне, технике и дизайне. Когда мы узнаём их историю, становится понятнее, откуда появились знакомые образы и традиции.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вокруг нас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 народы сохраняют язык, веру, обычаи и семейные правила. Это учит видеть ценность наследия и понимать, что перемены не всегда означают потерю корней.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традициям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по-разному отвечали на вызовы времени, но обе страны сохраняли свою самобытность. Их история помогает увидеть, как можно развиваться, не отказываясь от прошлого.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развития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страны — одна культурная история региона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Япония по-разному развивались, но вместе создали важнейшую часть истории Восточной Азии. Их опыт показывает, как идеи, природа и традиции формируют судьбу народов.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2026-06-01T02:32:08Z</dcterms:created>
  <dcterms:modified xsi:type="dcterms:W3CDTF">2026-06-01T02:32:08Z</dcterms:modified>
</cp:coreProperties>
</file>