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расселения и урбанизация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размещаются на Земле и почему города растут, меняя быт, работу и общество.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людей зависит от климата, воды, рельефа и плодородия, а также от рабочих мест, дорог, предприятий и услуг. Удобнее жить там, где проще вести хозяйство и налажен обмен товарами — например, у рек и на побережьях.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расселение складывается по-разному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расселения — это способ размещения людей и населённых пунктов на территории. Она показывает, какова плотность населения, насколько крупны поселения и как далеко они расположены друг от друга.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 выделяют по характеру размещения: компактное городское, более разреженное сельское и смешанное. При смешанном типе города, посёлки и сёла тесно связаны поездками на работу и учёбу.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расселения также отражает связи с хозяйством: где люди работают, как устроены дороги и транспорт, как организованы повседневные поездки. Чем теснее связь, тем заметнее «рисунок» расселения.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форма расселения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841" y="1647777"/>
            <a:ext cx="261925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признакам помогает понять, чем отличаются условия жизни и занятия в городах и сельских населённых пунктах. Источник: учебный материал по географии для 9 класса.
</a:t>
            </a:r>
            <a:endParaRPr lang="en-US" sz="1378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сильнее концентрирует рабочие места и услуги, а село теснее связано с природной средой и землепользованием.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географии для 9 класса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село: основные различия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отличает высокая плотность населения и развитая транспортная сеть. Здесь много многоэтажных зданий и общественных мест. В городах сосредоточены органы управления и крупные организации.
</a:t>
            </a:r>
            <a:endParaRPr lang="en-US" sz="1037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Плотность, транспорт и управление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работы, город даёт широкий выбор учебных заведений, медицинских учреждений, торговли и культуры. Обычно выделяются центральные деловые районы, жилые кварталы, промышленные зоны и места отдыха.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расселение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поселения включают деревни, сёла, хутора и посёлки. Обычно там меньше жителей, а расстояния между поселениями заметно больше, поэтому поездки и услуги организованы проще.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обеспечивает страну продуктами питания и частью природных ресурсов. Для устойчивости важны дороги, связь, доступ к образованию и медицинской помощи, а также современные технологии в хозяйстве.
</a:t>
            </a:r>
            <a:endParaRPr lang="en-US" sz="1318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индивидуальные дома и хозяйственные постройки. Занятия жителей чаще связаны с земледелием, животноводством, заготовкой леса и переработкой сельскохозяйственного сырья.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расселение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роста городов и усиления роли городской среды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урбанизация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1950 года рост идёт устойчиво: всё больше людей переезжают в города, а крупнейшие центры становятся «узлами» экономики и услуг.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долгосрочную тенденцию: урбанизация продолжится и в середине XXI века, усиливая роль городов в жизни общества.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 прогнозы по доле городского населения в мире (1950–2050), используемые в школьных курсах географии.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 в мире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урбанизации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вакансий появляется в промышленности и сервисе: людям легче найти занятие рядом с городскими предприятиями и офисами. Поэтому миграция в города становится массовой и устойчивой.
</a:t>
            </a:r>
            <a:endParaRPr lang="en-US" sz="1228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индустрии и услугах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дороги, общественный транспорт и связь упрощают перемещения и поиск работы. Дополнительно механизация сельского хозяйства уменьшает потребность в рабочей силе на селе.
</a:t>
            </a:r>
            <a:endParaRPr lang="en-US" sz="1241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связь и механизация села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дают более широкий выбор школ, вузов, медицинской помощи и культурных учреждений. Возможность учиться и лечиться рядом повышает привлекательность городской среды для семей.
</a:t>
            </a:r>
            <a:endParaRPr lang="en-US" sz="1244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социальные услуги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общее направление: доля горожан растёт, а доля сельского населения сокращается. Важную роль играют крупные центры и агломерации.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населения в городских поселениях усиливается: увеличивается приток людей туда, где больше рабочих мест и удобнее доступ к услугам.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круговая диаграмма без привязки к конкретным странам и годам.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людей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агломерации один большой город «тянет» за собой пригороды. Люди могут жить на окраинах или в соседних посёлках, но ездить на учёбу и работу в центр. Так города и посёлки начинают работать как единая система, даже если формально относятся к разным территориям.
</a:t>
            </a:r>
            <a:endParaRPr lang="en-US" sz="851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поездки объединяют разные населённые пункты
</a:t>
            </a:r>
            <a:endParaRPr lang="en-US" sz="1095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усиливается транспортная связь, появляется общий рынок труда, больше маршрутов и удобнее добираться до услуг. В результате возникают общие деловые зоны, склады, торговые центры и потоки маятниковых поездок. В России яркие примеры — Московская и Санкт-Петербургская агломерации.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 для экономики и транспорта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окружении: что такое агломерация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578" y="1647776"/>
            <a:ext cx="3613781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(обобщение типологии функций городов)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различаются не только числом жителей, но и тем, какую роль они играют в хозяйстве страны. Ниже — основные типы по главной функции и характерным признакам.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города определяет его «повседневную жизнь»: где работают люди, какие дороги важнее и какие учреждения востребованы. Один и тот же город может иметь несколько ролей, но обычно есть ведущая.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городов по функциям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быстрых городов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рост городов приводит к перегруженным дорогам: появляются пробки, дольше добираются до школ и рабочих мест. Это повышает стресс и сокращает свободное время жителей.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одновременно строят много новых домов, не всегда успевают возводить школы, больницы и инфраструктуру. В итоге очереди растут, а качество услуг снижается в отдельных районах.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машин и предприятий, тем сильнее нагрузка на окружающую среду: ухудшается качество воздуха, растёт шум. Также увеличиваются проблемы с водоснабжением и вывозом отходов.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замедлять негативные эффекты, нужны продуманная застройка и «дополнительные ресурсы» для города. Особенно помогают зелёные зоны и развитие общественного транспорта.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реальности последствия у разных городов различаются: где-то быстрее решают вопросы транспорта и зелёных территорий, а где-то рост опережает строительство.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приносит удобства и выбор возможностей, но при ускорении развития усиливаются экологические и социальные нагрузки. Вывод — важны темпы и качество управления.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школьного курса географии (качественное сравнение эффектов), без точной статистики по долям.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урбанизации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0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081" y="31375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4631" y="1539483"/>
            <a:ext cx="2835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9941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сельская жизнь сегодня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территории обеспечивают продовольствие, сырьё и часть природных ресурсов. Даже при росте городов без сельского хозяйства и переработки невозможно поддерживать стабильное питание населения и промышленность.
</a:t>
            </a:r>
            <a:endParaRPr lang="en-US" sz="824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 сырьё для всей страны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играют работа школ и фельдшерско-акушерских пунктов. Если медицинская помощь и образование доступны, у семей меньше причин уезжать, а у детей больше шансов получить образование.
</a:t>
            </a:r>
            <a:endParaRPr lang="en-US" sz="85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медпомощь рядом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сельскохозяйственные технологии повышают урожайность и снижают долю ручного труда. Это помогает хозяйствам быть конкурентоспособными, а людям — получать стабильную работу и доход.
</a:t>
            </a:r>
            <a:endParaRPr lang="en-US" sz="858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помогают работать эффективнее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села зависит от качества дорог и устойчивой связи. Когда транспорт и интернет работают регулярно, легче доставлять продукцию, организовывать услуги и учёбу, а жизнь становится менее зависимой от сезона.
</a:t>
            </a:r>
            <a:endParaRPr lang="en-US" sz="863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решает многое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логика переезда: учеба или работа → изменения быта и расходов.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перемен: от села к городу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 — это очень крупная городская территория с миллионами жителей и несколькими связанными агломерациями. Такие районы концентрируют финансы, науку, международную торговлю и управление крупными компаниями. Поэтому здесь часто сходятся дороги, аэропорты и другие виды транспорта.
</a:t>
            </a:r>
            <a:endParaRPr lang="en-US" sz="86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 как «узел» мировой экономики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крупнейшим мегаполисам мира обычно относят Токио, Шанхай, Нью-Йорк, Мехико и Дели. Их объединяет высокая плотность застройки и активный городской ритм. Для наглядности подходят панорамы с магистралями, мостами и вечерним освещением.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городов, которые узнают по масштабу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городские центры мира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развитие влияют не только природные условия, но и то, как устроена хозяйственная жизнь: экономика и связь ускоряют рост новых кварталов.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города закрепляются там, где есть удобные перевозки, работа и доступ к воде. В современности решают также услуги и экономические связи.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качественное ранжирование факторов (без привязки к числовой статистике).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городов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размещено по территории крайне неоднородно: больше людей живёт в европейской части страны, на юге, в крупных городах и рядом с транспортными магистралями.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связаны с климатом, который влияет на условия жизни и хозяйства, и с различиями в освоенности территорий. Важны экономические центры и исторический ход развития регионов.
</a:t>
            </a:r>
            <a:endParaRPr lang="en-US" sz="1363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 оказывают плотность дорог и транспортная доступность: там, где легче перевозить товары и ездить к работе, города растут быстрее. От этого зависит приток населения.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Севере, в Сибири и на Дальнем Востоке население разрежено. Там условия более суровые, а освоение территории и инфраструктура развиваются сложнее и дольше.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неравномерность расселения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расселение меняется вместе с обществом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расселения связаны с природой, хозяйством и уровнем развития территории. Урбанизация усиливает роль городов, но село важно для экономики, продовольствия и природопользования. Будущее зависит от баланса, инфраструктуры и экобезопасности.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2026-05-11T22:34:31Z</dcterms:created>
  <dcterms:modified xsi:type="dcterms:W3CDTF">2026-05-11T22:34:31Z</dcterms:modified>
</cp:coreProperties>
</file>