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истоки творчества: как жизнь автора превращается в художественный мир
</a:t>
            </a:r>
            <a:endParaRPr lang="en-US" sz="3178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автора становится материалом искусства и ключом к его образам.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произведение через биографию автора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помогает понять, откуда берутся темы, герои и интонация текста. Личный опыт писателя нередко превращается в художественный смысл, особенно в русской литературе XIX–XX веков.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первый источник мировоззрения и художественных впечатлений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среда формирует первые представления о добре, долге и справедливости. Именно дома ребенок учится замечать отношения между людьми и различать нравственные ориентиры.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родителей, домашние конфликты и традиции воспитания нередко переходят в литературу как мотивы памяти, рода и внутреннего выбора. Так личное становится основой художественной правды.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авторов семейный опыт важен еще и как школа наблюдательности. Он помогает создавать психологически точных героев, чье поведение кажется убедительным и жизненно достоверным.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ранние впечатления в формировании будущего автора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встречи с книгой, театром и школьной средой расширяют круг образов и впечатлений. Личный опыт затем преобразуется в художественные сцены, которые приобретают более общий смысл.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театр, школа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дом, улица родного города или привычный пейзаж часто запоминаются на всю жизнь. Позже они возвращаются в текстах как узнаваемые детали и эмоциональные ориентиры.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первых местах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чтение и первые литературные ориентиры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гимназия и университет открывают будущему автору широкий культурный горизонт. Образование формирует язык мышления и помогает почувствовать связь собственного голоса с традицией.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имеют учителя, любимые книги, кружки и публичные лекции. Через них складывается литературный вкус, а первые чтения становятся точкой отсчета для собственных тем и жанровых поисков.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этапе самообразования часто возникает стремление спорить с предшественниками и продолжать их идеи по-своему. Так чтение превращается не в повторение, а в творческий диалог.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411925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эпохе сильнее всего входит в биографию автора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революции и реформы меняют не только жизнь страны, но и художественную интонацию. Писатель начинает острее чувствовать тему долга, страха, надежды и ответственности.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потрясения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общения, идеалы поколения и господствующие ценности формируют взгляд на человека и общество. Из этой среды вырастает не только проблематика, но и стиль произведений.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атмосфера среды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время задает свои вопросы о смысле жизни, свободе и справедливости. Автор вписывает личный опыт в более широкий исторический разговор, который слышен в тексте.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поиски эпохи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печати и острые споры времени влияют на выбор тем и способов высказывания. Иногда автору приходится говорить намеками, символами и сложной системой подтекстов.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общественные конфликты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кризисы, утраты и внутренние испытания как источник психологической глубины
</a:t>
            </a:r>
            <a:endParaRPr lang="en-US" sz="2906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Болезнь, утрата или тяжелое разочарование делают голос автора более напряженным и личным. В такие периоды текст нередко приобретает исповедальность и внутреннюю честность.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опыт становится исповедью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заставляет глубже думать о вине, свободе и смысле жизни. Поэтому в литературе пережитое страдание часто становится не просто фактом биографии, а основой философского анализа человека.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страдание усиливает мысль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00" y="1701075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250" y="1737075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5500" y="170107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путешествия и переезды меняют художественное видение
</a:t>
            </a:r>
            <a:endParaRPr lang="en-US" sz="3000" dirty="0"/>
          </a:p>
        </p:txBody>
      </p:sp>
      <p:sp>
        <p:nvSpPr>
          <p:cNvPr id="14" name="Text 2"/>
          <p:cNvSpPr txBox="1"/>
          <p:nvPr/>
        </p:nvSpPr>
        <p:spPr>
          <a:xfrm>
            <a:off x="4331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из одного пространства в другое рождает мотив пути, разлуки и возвращения. Путешествие помогает автору иначе увидеть судьбу героя и логику его выбора.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331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дороги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28440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города, языки и обычаи расширяют круг наблюдений и обогащают детали произведения. В тексте появляются иные ритмы жизни, привычки и способы поведения.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28440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культурные впечатления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1356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места нередко становится поворотным моментом для писателя. Новая среда помогает выйти из привычного круга тем и найти свежий взгляд на человека и историю.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1356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обновление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биографические факторы чаще всего влияют на творчество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материалам школьного курса литературы; значения условные, 2025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влияние биографии редко бывает одиночным: факторы действуют совместно и усиливают друг друга в творческом развитии автора.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семья, детские впечатления и эпоха; остальные обстоятельства чаще уточняют и направляют уже сложившийся художественный взгляд.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 биографии способен преобразиться в целую художественную систему, если автор отбирает и обобщает детали, а не просто воспроизводит их буквально.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 презентации на основе литературоведческого подхода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эпизод может стать основой сразу нескольких образов, мотивов и сюжетных линий.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 биографии способен преобразиться в целую художественную систему, если автор отбирает и обобщает детали, а не просто воспроизводит их буквально.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истоки его художественного мира
</a:t>
            </a:r>
            <a:endParaRPr lang="en-US" sz="2736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на Кавказе и участие в обороне Севастополя дали Толстому знание войны не по слухам, а изнутри. В его произведениях военное событие становится проверкой характера, долга и нравственной устойчивости человека в предельной ситуации.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и правда испытания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кризис Толстого изменил не только его взгляды, но и направление творчества. В «Исповеди» и «Воскресении» особенно заметны вопросы совести, ответственности и внутреннего обновления, которые уже звучали в больших романах как нравственный центр изображения.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перелом и поиск смысла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Толстого прошли в дворянской усадьбе, где он рано увидел уклад семьи, привычки сословия и тонкие оттенки домашних отношений. Этот опыт позже помог ему с редкой точностью показать жизнь в «Войне и мире» и «Анне Карениной».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как школа наблюдения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Достоевский: опыт страдания и предельной внутренней напряженности
</a:t>
            </a:r>
            <a:endParaRPr lang="en-US" sz="2358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по делу петрашевцев и инсценировка расстрела стали для Достоевского рубежом, после которого его взгляд на человека стал особенно острым. Каторга в Омске и ссылка в Семипалатинск обострили интерес к вине, покаянию и цене свободы.
</a:t>
            </a:r>
            <a:endParaRPr lang="en-US" sz="113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Петрашевцы, казнь, каторга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Приступы эпилепсии, долги и постоянная тревога усиливали драматизм его прозы. В «Братьях Карамазовых» это ощущается в предельной остроте споров, в столкновении убеждений и в ощущении, что каждый поступок имеет духовные последствия.
</a:t>
            </a:r>
            <a:endParaRPr lang="en-US" sz="1057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и неустойчивость жизни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Пережитое лишение и постоянная опасность сделали для писателя главным не внешнее действие, а внутренний конфликт. В романах «Преступление и наказание» и «Идиот» особенно заметны напряжение выбора, саморазоблачение и мучительный поиск нравственной опоры.
</a:t>
            </a:r>
            <a:endParaRPr lang="en-US" sz="1043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душа под давлением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в лирике Ахматовой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«Реквиеме» частная трагедия превращается в память о судьбе тысяч людей. Здесь особенно важны достоинство, молчание и женское страдание, которые получают не только личный, но и общенациональный смысл.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как голос эпохи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Революция, Гражданская война и аресты близких сделали поэзию Ахматовой сдержанной и внутренне напряжённой. В её строках личная боль почти никогда не звучит открыто, но постоянно ощущается как скрытая рана.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личная утрата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жизненные факты становятся мотивами и символами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литературе часто связан с памятью, родом и нравственным основанием личности. Через этот образ автор превращает семейный опыт в знак устойчивости или, наоборот, утраты внутренней опоры.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окно и ночь нередко несут эмоциональную нагрузку ожидания, разлуки, надежды или тревоги. Они помогают выразить то, что в реальной биографии осталось бы лишь отдельным эпизодом.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обычно обозначает перемену судьбы, поиск смысла и выход за пределы привычного мира. Такой мотив позволяет показать не только движение героя, но и его духовное взросление.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Символизация делает личный опыт универсальным: частный случай превращается в художественный образ, понятный читателю независимо от времени и обстоятельств жизни автора.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47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жизненное событие становится художественным текстом
</a:t>
            </a:r>
            <a:endParaRPr lang="en-US" sz="2147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 личного опыта к художественному обобщению.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Биографический фактор и его влияние на творчество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жизненные обстоятельства чаще всего переходят в темы, мотивы и образы литературного произведения.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действует не как простой фон, а как источник тематики и образной системы; особенно сильны семья, детство и историческая среда.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наблюдений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Биографический метод: польза и пределы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связать текст с жизнью автора и точнее объяснить происхождение тем, мотивов и интонации. Особенно полезны письма, дневники, мемуары и черновики, если они проверены по надёжным источникам.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Биографический анализ не должен заменять чтение самого произведения. Без учёта композиции, жанра и языка легко свести сложный текст к простой истории из жизни писателя.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убедительным он становится тогда, когда соединяется с историческим и культурным контекстом. Так видно, как личный опыт включается в движение эпохи и литературной традиции.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требует осторожности: важно не искать прямые совпадения любой ценой, а понимать, как биография помогает раскрыть художественный смысл, не подменяя его.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сводить только к биографии автора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факта жизни писателя и эпизода в книге ещё не означает их тождества. Автор часто преобразует реальное событие, меняет детали и соединяет его с вымыслом.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объясняет происхождение мотива, но не исчерпывает смысл текста. У произведения есть собственная логика, символика и композиция, которые необходимо читать самостоятельно.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может быть собирательным образом, в котором соединены черты разных людей, эпохи и литературных моделей. Поэтому поиск одного прототипа не всегда даёт верное толкование.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как ключ к художественной индивидуальности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из него вырастают темы дома, совести, памяти и отношений между поколениями. Он формирует эмоциональную интонацию, с которой автор смотрит на человека и мир.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и личный опыт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задаёт конфликты, в которых живёт автор, и влияет на выбор проблем: долга, свободы, ответственности, исторической памяти. Литература становится откликом на время.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окружение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автора превращает частный опыт в общий смысл. Когда личное переживание проходит через образ и композицию, оно становится частью культурной памяти читателей.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преобразование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учителя, литературная среда и общение с традицией определяют круг тем и художественных ориентиров. Так складывается неповторимый язык и круг ассоциаций писателя.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автора и творчество: единое смысловое пространство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не подменяет анализ текста, но помогает увидеть его истоки и внутреннюю логику. Когда факты жизни соединяются с художественной формой, произведение раскрывается глубже и становится понятнее.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2026-05-23T21:19:15Z</dcterms:created>
  <dcterms:modified xsi:type="dcterms:W3CDTF">2026-05-23T21:19:15Z</dcterms:modified>
</cp:coreProperties>
</file>