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Казачье население на Дону в XVII веке: обзор темы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Обсудим численность, состав, устройство и важные события донского казачества.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на берегах Дона сформировалось военизированное сообщество — казаки. Их жизнь и традиции развивались под влиянием внешних угроз и географических особенностей региона.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донского казачества в историческом контексте
</a:t>
            </a:r>
            <a:endParaRPr lang="en-US" sz="2374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казачьего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численность донских казаков варьировалась от 20 до 40 тысяч человек. Такой прирост объяснялся миграцией и притоком беглых крестьян, которые выбирали свободный казачий образ жизни.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казаков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составляли русские, но среди казаков были украинцы и татары. Смесь народов формировалась в результате постоянных переселений и браков между представителями разных этносов.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социальный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включали бывших воинов, городских жителей и переселенцев. Это многообразие усиливало военную и хозяйственную гибкость общества и способствовало выживанию в условиях постоянных угроз.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 этническое разнообразие донских казаков
</a:t>
            </a:r>
            <a:endParaRPr lang="en-US" sz="2587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управления: Круг и атаман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органом власти служил Круг — собрание представителей всех станиц, где принимались важные решения общины.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избирался Кругом и сочетал функции военного и гражданского лидера, отвечая за защиту и управление казачьим обществом.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характер решений традиционно отражал военную демократию, поддерживая единство и порядок в казацком обществе.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4342" y="1576525"/>
            <a:ext cx="4316317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донских казаков и их основные 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разделение труда позволяло казачеству эффективно защищать территорию и обеспечивать хозяйство.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 ролям обеспечивала устойчивость и развитие казачьей общины в сложных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А.А. Горский, В.О. Ключевский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среди казаков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стоял атаман, обеспечивавший руководство и организовавший оборону и внутренний порядок.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Есаулы были помощниками атамана, помогали координировать военные действия и административные задачи.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Старшины управляли налогами, порядком и распределением добычи; их выбирали на Круге ежегодно.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Рядовые казаки участвовали в собраниях, несли службу, опираясь на взаимное доверие и традиции сообщества.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поселения донских казаков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Черкасск — центр управления казачьей общины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городом и центром Круга была станица Черкасск. Здесь сосредотачивалось управление, проводились собрания и принимались важные решения.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Станицы вдоль рек для обороны и хозяйства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поселения, такие как Еланская, Вёшенская и Раздорская, располагались вдоль Дона и притоков. Они строились с учетом оборонительных потребностей и доступа к воде.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казачьей идентичности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военные угрозы стимулировали развитие воинского духа и особого стиля жизни среди казаков.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среда способствовала уважению к разным обычаям и созданию открытой, гостеприимной культуры.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Свободолюбие и самостоятельность стали главными ценностями, объединявшими казачество в единую общность.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донских казаков с Московским государством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участвовали в военных кампаниях против Крыма, Турции и Речи Посполитой.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службу они получали льготы, жалованные грамоты и материальную помощь от царя.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отличались сложностью: спорные вопросы приводили к конфликтам, но сотрудничество укреплялось.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автономия казаков увеличивалась, что делало их важным военным союзником.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и подготовка казаков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подразделения строились по сотням и куреням, командиры выбирались общиной на собраниях.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боевого обучения начиналась в семьях с подросткового возраста и охватывала все военные навыки.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включала верховую езду, стрельбу из пищалей и владение холодным оружием.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житных культур на донских полях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занимались земледелием, выращивая рожь, пшеницу, ячмень и овёс для повседневной еды и обмена. Лён использовали для производства тканей, что было важной частью быта и торговли.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как основа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были не только средством передвижения, но и символом статуса. Крупный рогатый скот и овцы обеспечивали мясо, молоко и шерсть, поддерживая жизнедеятельность станиц.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на реках Дона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и его притоки приносили богатые уловы рыбы. Казаки ловили сазана, налима и щуку, часть рыбы обменивали на зерно и ткани с соседями, обеспечивая экономическое разнообразие.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быт: сельское и рыбное хозяйство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Промыслы, ремёсла и торговля казачьего населения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сбор мёда – традиционные промыслы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охотились на пушных животных, таких как белка и бобёр, а также собирали мёд в диких местах. Эти продукты были востребованы как внутри станиц, так и на рынках.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на рынках Черкасска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столицы донского казачества служили центром обмена товарами. Здесь происходили сделки с русскими и восточными купцами, что укрепляло экономические связи и наполняло казачий бюджет.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среди казаков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кузнецов, кожевенников и корзиночников помогало создавать необходимые вещи для быта и обороны. Изделия высоко ценились как у казаков, так и у торговцев.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православной церкви в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церквей и проведение молебнов перед походами объединяли казаков. Вера укрепляла дух и мораль, помогая противостоять трудностям войны и хозяйства.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 как часть казачьей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православные праздники, такие как Пасха и Троица, отмечались всей станицей с пением и молитвами. Они поддерживали чувство единства и сохраняли традиции.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в жизни донских казаков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снаряжение казаков XVII века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одежда как отражение статуса и быта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Чекмени и кафтан были основой гардероба мужчин, дополнялись шароварами и меховыми шапками. Детали и украшения говорили о положении в обществе.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снаряжение в повседневной жизни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Сабли, пищали и пики носили практически все мужчины, они были не только оружием, но и символом защиты и чести каждого казака.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женской одежды казачек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Сарафаны и платки из домотканого холста были повседневной одеждой женщин. Разнообразие рисунков и украшений отражало семейное происхождение и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куренных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камыш и глина — основные материалы для домов, которые имели просторные основные комнаты и пристройки. Сенцы служили легким переходом к дому и хранили вещи.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Оборонительные сооружения станичных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набегов станицы окружали частоколами и строили сторожевые башни. Расположение на возвышенностях позволяло контролировать подходы и своевременно обнаруживать врага.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поселения казаков на Дону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обычаи и праздники донских казаков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— время весёлых игр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сопровождался катанием на санях, кулачными боями и угощениями блинами. Масленица объединяла казаков и помогала забыть о заботах зимой.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культурных традиций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рассказы, народные песни и пословицы служили средством сохранения истории и воспитания молодого поколения в духе казачества.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обрядов в жизни казаков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Свадьбы, крещения и похороны проходили по установленным обычаям — с песнями, играми и строгими традициями, что укрепляло социальные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письменность у казаков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церковно-приходские школы, где обучают грамоте детей казаков и служителей церкви.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XVII века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число грамотных казаков, особенно среди старшин и писарей, которые ведут документацию и переписку.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 века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обучение продолжает играть важную роль, а письменность закрепляется для официальных и хозяйственных нужд.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и крупные исторические события XVII 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1667–1671 годы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поддерживают восстание Степана Разина, выступая против крепостного права и царской политики.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набеги крымских татар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организуют оборону и ответные рейды, защищая южные границы и свою землю.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военных походах Московского государства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включаются в походы против Польши, Турции и Крыма, служа опорой государству.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беглых крестьян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земля становится приютом для беглых крестьян, что изменяет социальный состав казачества и способствует развитию.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наследие донских казаков XVII 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стало ярким примером свободы и самоуправления, сохранив уникальные воинские традиции и образ жизни, которые передавались из поколения в поколение.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казаков проявилось в формировании российской национальной идентичности, укреплении границ и развитии культуры, сделав их символом мужества и патриотизма.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влияние донских казаков XVII века на российскую историю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XVII века сыграли ключевую роль в защите южных рубежей и формировании Российского государства. Их традиции и воинская доблесть остаются важной частью культурного наследия страны.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2026-05-11T03:14:22Z</dcterms:created>
  <dcterms:modified xsi:type="dcterms:W3CDTF">2026-05-11T03:14:22Z</dcterms:modified>
</cp:coreProperties>
</file>