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с разными видами связи: синтаксические признаки и знаки препинания
</a:t>
            </a:r>
            <a:endParaRPr lang="en-US" sz="1845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устроены смешанные сложные предложения и как их правильно пунктуационно оформлять.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11 классе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объединяет всё, что уже известно о простом, сложносочинённом и сложноподчинённом предложении. Она помогает видеть структуру текста целиком, понимать связи между частями и уверенно выбирать знак препинания.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сложным предложением с разными видами связи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предложение содержит две и более предикативные части, которые соединяются не одним, а несколькими способами: сочинением, подчинением или бессоюзием.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могут образовывать разные смысловые блоки: одна зависима от другой, две равноправны, а третья присоединяется без союза, по смыслу и интонации.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конструкции сохраняется благодаря общему содержанию и завершённой интонации всего высказывания, а не только отдельной грамматической связи между частями.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схема смешанного сложного предложения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схеме важно точно выделить грамматические основы и показать, где заканчивается одно простое предложение и начинается другое. Это помогает увидеть структуру без лишних ошибок.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связи в одной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обозначать сочинение, подчинение и бессоюзие разными цветами или условными знаками. Тогда видно, как соединяются крупные смысловые блоки и где нужны разные знаки препинания.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синтаксического разбора смешанного предложения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последовательно определить структуру, связи и пунктуацию.
</a:t>
            </a:r>
            <a:endParaRPr lang="en-US" sz="1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связи в смешанном сложном предложении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типы связи влияют на структуру и пунктуацию.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предложении могут сочетаться разные типы связи, поэтому знак препинания определяется по каждой границе отдельно.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теме синтаксиса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802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74738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1481" y="2167825"/>
            <a:ext cx="8268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Сочинительная связь в составе сложной конструкции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Равноправие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Сочинительная связь объединяет части, которые не подчиняются друг другу. Каждая сохраняет самостоятельность, а смысловые отношения зависят от союза и контекста.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связь может выражать соединение, противопоставление или чередование. В смешанных конструкциях она часто соединяет крупные смысловые блоки, внутри которых есть другие виды связи.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 союзе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союзами и, а, но, однако, зато обычно ставится запятая. Исключения связаны с устойчивыми сочетаниями и особыми смысловыми условиями.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Подчинительная связь и роль придаточной части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уточняет предмет, признак, время, причину, условие, цель, следствие или образ действия, поэтому делает высказывание точнее и содержательнее.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присоединяется к главной части союзами и союзными словами: потому что, когда, если, чтобы, хотя, так как, который, где. Именно они показывают зависимость.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смешанной конструкции придаточная часть выделяется запятыми по своим границам. Её оформление не зависит от того, сочетается ли рядом сочинение или бессоюзие.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союзов в учебных примерах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примеры, где союз соединяет крупные части, а придаточное уточняет время или причину.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практике чаще встречаются соединительные и временные конструкции; бессоюзие требует более внимательного анализа смысла.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учебный набор из 100 примеров, составленный по материалам школьных упражнений
</a:t>
            </a:r>
            <a:endParaRPr lang="en-US" sz="7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2756" y="3545848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4856" y="3545848"/>
            <a:ext cx="192938" cy="220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Бессоюзная связь и смысловые отношения между частями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и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Бессоюзие может передавать перечисление событий или их последовательную смену. Смысл становится понятен из контекста, а интонация помогает увидеть границы частей.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и 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связь часто вводит пояснение, раскрывает содержание первой части или называет причину. В смешанных предложениях это особенно заметно рядом с выводом или уточнением.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и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Бессоюзная часть может выражать итог, неожиданное последствие или резкий поворот события. В этих случаях пунктуация передаёт не только границу, но и смысловое напряжение.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и скачок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бессоюзие создаёт резкое противопоставление или быстрое изменение ситуации. Тогда особенно важны темп речи, логическое ударение и точный выбор знака препинания.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связь — выбери знак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виде синтаксической связи и смысловых отношениях между частями сложного предложения.
</a:t>
            </a:r>
            <a:endParaRPr lang="en-US" sz="1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знаков препинания в сложных предложениях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пунктуации русского языка в сложных предложениях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препинания выбирают не по привычке, а по синтаксической роли и смыслу связи между частями.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знак может передавать разные отношения; решающими остаются структура предложения и смысловая связь частей.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паузы как ориентиры пунктуации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 длительная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обычно совпадает с запятой и помогает отделить простые части внутри сложной конструкции. Более длительная пауза чаще указывает на точку с запятой, когда части особенно развернуты.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и завершённость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Поясняющая интонация подсказывает двоеточие, а интонация вывода — тире. В речи важно слышать смысловые центры: они показывают, где мысль продолжается, а где получает итог.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пунктуационные ошибки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находят все грамматические основы и поэтому пропускают границы между предикативными частями, особенно в длинных предложениях с несколькими союзами.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двоеточие вместо запятой, хотя вторая часть не поясняет первую, а лишь присоединяется как равноправная или зависимая.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точку с запятой там, где достаточно запятой, не учитывая, что части короткие и не перегружены внутренними знаками.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границы сочинения и подчинения: неверно отделяют придаточную часть или не замечают, что внутри одной части уже есть сложная структура.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знаков препинания по функции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один и тот же знак может обслуживать разные смысловые связи, поэтому важен анализ контекста.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встречается чаще всего; остальные знаки распределяются по более узким синтаксическим ситуациям и смысловым отношениям.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функций знаков препинания в сложных предложениях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пунктуационного разбора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 все грамматические основы, чтобы увидеть количество предикативных частей и не спутать их границы.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186844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устанавливают, какие части соединены сочинительно, подчинительно или бессоюзно, и отмечают союзы и союзные слова.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07862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Уточнить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определяют отношения между частями: причину, время, условие, пояснение, следствие, противопоставление или перечисление.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428881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Разделить блоки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намечают смысловые блоки, внутри которых одна часть может уже содержать собственную сложную конструкцию.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7049899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Поставить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завершение выбирают нужные знаки препинания на границах частей и проверяют, соответствует ли пунктуация смыслу высказывания.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в художественной и публицистической речи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 опустились быстро, и улицы сразу стали зеркальными, потому что асфальт ещё не успел высохнуть. В одном предложении слышится и движение, и причина, и зрительный образ, поэтому текст выглядит живым и цельным.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Комментарий к факту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статье сообщают о событии, а затем объясняют, почему оно важно, — так рождается убедительный вывод. Публицистический текст соединяет факт, оценку и результат в одной фразе, не теряя логики и выразительности.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схем и пунктуации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какие знаки нужны на границах частей и почему именно они выбираются.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точно отражает пунктуацию: сначала определяют связь частей, затем выбирают знак по смыслу и структуре.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схемы смешанных сложных предложений из школьного курса синтаксиса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отношения между частями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 часто задают интонацию чтения и помогают избежать формального выбора знака без анализа контекста.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причинно-следственные и временные связи; именно они особенно заметны в учебных и письменных текстах.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смысловых отношений в сложных предложениях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смешанных сложных предложениях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безошибочно читать и пунктуационно оформлять такие предложения, нужно видеть основы, определять вид связи и соотносить знак препинания со смыслом, а не только с союзом.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2026-05-21T15:22:08Z</dcterms:created>
  <dcterms:modified xsi:type="dcterms:W3CDTF">2026-05-21T15:22:08Z</dcterms:modified>
</cp:coreProperties>
</file>