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вихре братоубийственного противостояния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своими начинается с малых трещин и быстро превращается в вихрь.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свои становятся чужими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про кровь, а про раскол среди близких: обида, борьба за влияние, слухи и момент, когда возвращение назад уже почти невозможно.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звучит как предупреждение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нарастает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предупреждает о том, что конфликт редко возникает внезапно: он растёт из мелких недоговорённостей, которые долго кажутся неопасными, но постепенно меняют отношения и доверие.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ускоряют эскалацию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показывает, как обида, страх и чувство несправедливости усиливают друг друга, заставляя людей действовать жёстче, чем они планировали в начале спора.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подтверждает риск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даёт множество примеров, когда спор внутри одной общности приводил к распаду союзов, борьбе за власть и длительным последствиям для целых поколений.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увидеть внутреннюю сторону разрыва: сомнение, ревность, самооправдание и выбор, который в какой-то момент уже невозможно отменить.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братоубийственным конфликтом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своими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Братоубийственный конфликт — это не только спор между родственниками. Так называют любой раскол между людьми, которые ещё недавно считали себя частью одной стороны.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общего «мы»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опаснее обычной ссоры, потому что ставит под вопрос саму принадлежность: «ты один из нас» перестаёт быть очевидным и начинает звучать с сомнением.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спора к вражде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такого разрыва — переход от несогласия к враждебности, когда спор уже не решает проблему, а разрушает отношения и взаимное признание.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речь идёт не только о мнениях, но и о доверии, солидарности и границах общности, которые оказываются под угрозой.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разрыв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конфликта: каждый этап сужает пространство для примирения.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первого шага труднее остановиться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резкого шага люди начинают защищать не только позицию, но и собственный образ перед окружающими. Отказ от конфликта уже кажется признанием ошибки и слабости.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обязательством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слова закрепляют частные чувства: обвинение, насмешка или жёсткий пост делают спор видимым для других и усложняют отступление без потери доверия.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стороны превращает участников в группы, а не в собеседников. Чем больше свидетелей и союзников, тем труднее признать, что ситуация вышла из-под контроля.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необратимости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конфликт напоминает трещину во льду: пока она тонкая, движение возможно, но после расширения любой шаг назад требует огромных усилий и риска.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власть, наследство и статус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неясно, кто наследует власть или имущество, близкие начинают видеть друг в друге соперников. Неопределённость усиливает тревогу и делает уступку похожей на поражение.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выше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лидерство часто становятся символом будущего всей группы. Поэтому спор о роли или титуле легко превращается в борьбу за право определять общую судьбу.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потерять влияние подталкивает к жёстким решениям раньше, чем появится шанс на переговоры. Чем сильнее страх, тем меньше пространства для доверия.
</a:t>
            </a:r>
            <a:endParaRPr lang="en-US" sz="1021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там, где правила передачи власти слабы или спорны, внутреннее соперничество обостряется быстрее и оставляет после себя долгую нестабильность.
</a:t>
            </a:r>
            <a:endParaRPr lang="en-US" sz="10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2: травма, обида и накопленная боль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боли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удерживает конфликт в памяти намного дольше самого события. Человек возвращается не только к поступку, но и к пережитому унижению или несправедливости.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достоинстве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делает разговор о фактах разговором о достоинстве. Тогда спор уже не сводится к одному эпизоду: он затрагивает самоощущение и право быть услышанным.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Ревность, старая вражда и повторяющиеся разочарования создают слой накопленной напряжённости. Каждый новый случай воспринимается сквозь прежнюю боль и усиливает недоверие.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 отпускает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конфликт становится затяжным: люди реагируют не только на настоящее, но и на весь прошлый опыт, который продолжает влиять на их выбор.
</a:t>
            </a:r>
            <a:endParaRPr lang="en-US" sz="10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3: идеология и монополия на правоту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«своих» и «чужих»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делит мир на тех, кто будто бы прав, и тех, кто подлежит осуждению. После этого собеседник перестаёт быть равным участником разговора.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 объявляется абсолютной, моральные ограничения начинают восприниматься как помеха. Ради «высшего блага» оправдываются грубость, давление и исключение других.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места сомнению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 на правоту уничтожает возможность услышать альтернативу. Любое сомнение трактуется как слабость, а компромисс — как отказ от принципов и предательство.
</a:t>
            </a:r>
            <a:endParaRPr lang="en-US" sz="1021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спор превращается в борьбу мировоззрений, где проигрыш кажется не просто неудобством, а угрозой смыслу жизни и принадлежности к группе.
</a:t>
            </a:r>
            <a:endParaRPr lang="en-US" sz="10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ускоряет конфликт сильнее прямой ссоры: повторяемая ложь начинает казаться общим мнением.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Vosoughi, Roy, Aral, Science, 2018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быстрее распространяются ложные новости по сравнению с правдивыми.
</a:t>
            </a:r>
            <a:endParaRPr lang="en-US" sz="2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ярлык быстро сужает восприятие: человек перестаёт видеть в другом личность и начинает видеть лишь угрозу, что ускоряет жёсткие решения и взаимную жестокость.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схема презентации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ярлык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способен превратить собеседника в угрозу.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лагеря возникают там, где сложные мотивы заменяют простым делением на «своих» и «чужих»; такая схема облегчает оправдание жёсткости и подавляет сомнение.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схема презентации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лагеря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заставляют общность смотреть на мир через границу вражды.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публичной уступки или унижения сторонам часто кажется, что назад уже нельзя: чем больше ставок, тем сильнее страх потерять лицо и право на ответный шаг.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схема презентации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точка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превратить спор в необратимое противостояние.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разрыв доверия редко остаётся частным: он меняет нормы общения, передаёт напряжение дальше и превращает конфликт в долгую память сообщества.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схема презентации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разрыв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способен оставить след на годы вперёд.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Каин и Авель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в истории о Каине и Авеле не сводится к эмоции: она показывает, как сравнение себя с другим может превратиться в решение о насилии.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 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Библейский сюжет подчёркивает ответственность за выбор: конфликт начинается не с удара, а с внутреннего согласия переступить нравственную границу.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невозврата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урок здесь — опасность не остановленной обиды, когда человек уже слышит предупреждение, но всё равно идёт к необратимому шагу.
</a:t>
            </a:r>
            <a:endParaRPr lang="en-US" sz="11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Гамлет и распад доверия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 подозрение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«Гамлете» семейная близость рушится из-за тайны, подозрения и скрытой борьбы за власть: доверие исчезает, а каждое слово начинает звучать как возможная ловушка.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 просто ищет правду — он оказывается внутри среды, где почти каждый связан страхом, выгодой или необходимостью скрывать собственную позицию.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частного к общему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что месть заражает весь круг отношений: частная драма превращается в общий кризис, где почти никто не выходит невредимым.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история внутренних войн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внутри своих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часто начинаются не как столкновение внешних врагов, а как спор внутри одной политической или родовой системы о праве на власть.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наследования или передачи полномочий неясны, конкуренция элит быстро превращается в борьбу за выживание, а не за согласие.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пропаганда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страх поражения усиливают раскол: каждая сторона убеждает себя, что уступка равна гибели, поэтому конфликт становится особенно жёстким и затяжным.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в разных кейсах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сюжетов из литературы и истории показывает: меняются эпохи и формы, но внутренний механизм конфликта остаётся удивительно похожим.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повторяется одна логика: эмоциональная рана, усиленная недоверием, переводит спор в режим противостояния.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сопоставительная схема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остановить разгон конфликта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снижают эскалацию и возвращают разговор к причинам, а не к ярлыкам.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вихря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вихря начинается с отказа от ярлыков и мести. Когда факты, эмпатия и посредничество важнее правоты любой ценой, сохраняется шанс не потерять своих.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2026-07-26T01:24:12Z</dcterms:created>
  <dcterms:modified xsi:type="dcterms:W3CDTF">2026-07-26T01:24:12Z</dcterms:modified>
</cp:coreProperties>
</file>