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многогранники: красивые фигуры в геометрии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идеальных тел, где всё подчинено строгой симметрии.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теме учатся различать плоские и объёмные фигуры, считать их элементы и замечать симметрию. Правильные многогранники показывают, как одинаковые грани и равные рёбра создают строгий порядок в пространстве.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объёмных фигур в 6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правильных многогранников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увидеть, насколько по-разному устроены эти тела и как меняется их сложность.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фигур сохраняются правила правильности, но число элементов сильно отличается.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школьной геометрии: тетраэдр, куб, октаэдр, додекаэдр, икосаэдр.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правильных многогранников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граней состоят тела и как меняются их размеры по числам элементов.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заметно отличаются по форме граней и по числам элементов, но все подчиняются одним признакам правильности.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правильные многогранники.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граней у правильных многогранников не бывает: тетраэдр задаёт самый простой вариант симметричного объёмного тела.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тетраэдр.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образуют самое маленькое правильное многогранное тело.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 жизни и в геометрии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часто встречается в играх, коробках и строительных блоках. Его ровные квадратные грани сразу создают ощущение устойчивости и порядка.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легко узнавать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рёбра равны, а углы прямые. Именно поэтому он выглядит особенно аккуратно и хорошо подходит для простых моделей в начальной 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составлен из восьми одинаковых равносторонних треугольников, поэтому его поверхность выглядит лёгкой и очень симметричной.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он напоминает две одинаковые пирамиды, соединённые основаниями. Такое сравнение помогает легче представить объёмную фигуру.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12 рёбер и 6 вершин, а значит, треугольные грани соединяются особенно плотно и создают чёткий пространственный рисунок.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Октаэдр: фигура из восьми треугольников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Додекаэдр: фигура из пятиугольников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заметно отличается от более привычных куба и тетраэдра, потому что его грани — правильные пятиугольники.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фигуре 12 граней, 30 рёбер и 20 вершин, поэтому она выглядит сложнее и богаче по строению.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Пятиугольные грани показывают, что правильность не ограничивается треугольниками и квадратами.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фигура особенно хорошо демонстрирует разнообразие форм в геометрии.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треугольных граней приближает его форму к круглой, хотя поверхность остаётся составленной из плоских частей.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икосаэдр.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делают эту фигуру самой «многоугольной» среди правильных многогранников.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правильный многогранник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свойствам фигуры и числу её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причины, почему их только пять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у вершины ограничен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вершине несколько граней должны встретиться так, чтобы не было перекрытия и пустот. У правильных многоугольников углы уже заранее заданы, поэтому вариантов сборки очень мало.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только особые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многогранников используют равносторонние треугольники, квадраты и правильные пятиугольники. У фигур с другими углами и сторонами условия нарушаются, и замкнутое правильное тело не получается.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одинаковое соединение рёбер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рёбра должны быть равны, а в каждой вершине должно сходиться одинаковое число граней. Если это число слишком большое, фигура перестаёт «закрываться» без изгиба поверхности.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допускает лишь пять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проверяют все возможные сочетания углов и граней, остаются только пять правильных многогранников. Поэтому их не много разных видов, а ровно пять, и это строгое математическое правило.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для выпуклых многогранников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выпуклого многогранника выполняется удивительное правило: число вершин минус число рёбер плюс число граней всегда равно двум. Это удобно для проверки подсчётов.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куба 8 вершин, 12 рёбер и 6 граней: 8 − 12 + 6 = 2. У тетраэдра получается так же: 4 − 6 + 4 = 2.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не только считать, но и замечать ошибки. Если при подсчёте выходит не 2, значит, где-то допущена неточность или фигура не является выпуклой.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похожие формы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наиболее узнаваемые области применения: модели, игры и наглядные учебные пособия.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правильные многогранники замечают там, где важны наглядность и симметрия; в быту особенно узнаваемы куб и тетраэдр.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 бытовых примеров из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геометрические формы помогают науке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подчиняются строгому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кристаллах нередко встречаются формы, похожие на многогранники. Такие модели помогают описывать строение минералов и объяснять, почему их части располагаются упорядоченно. На иллюстрации можно показать прозрачный кристалл рядом с геометрическим телом.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и атомные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химии встречаются тетраэдрические и кубические схемы строения. Они не всегда видны глазами, поэтому учёные используют объёмные модели и чертежи. Это помогает понять, как частицы связаны между собой и почему вещество ведёт себя именно так.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научные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 биологические частицы имеют форму, близкую к икосаэдру. Такая оболочка выглядит почти идеальной и хорошо заполняет пространство. Для иллюстрации подойдут контрастные изображения: природный объект и рядом его геометрическая схема.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31" y="1835949"/>
            <a:ext cx="210788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развёртка многогранника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«чертёж»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показывает, как объёмное тело раскладывается на плоскости. По ней можно понять, из каких граней состоит многогранник и как они соединяются между собой.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граней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развёртка состоит из 6 квадратов, у тетраэдра — из 4 треугольников, у додекаэдра — из 12 пятиугольников. Количество частей всегда совпадает с числом граней.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из плоских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правильно согнуть развёртку по рёбрам, плоская фигура превращается в многогранник. Так видно, что объёмное тело можно получить из обычных плоских многоугольников.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двойственных многогранников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двойственных парах вершины одной фигуры соответствуют граням другой. Это показывает, что между правильными многогранниками есть точные и красивые связи.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образуются не случайно: у связанных тел числа элементов согласованы, а тетраэдр выделяется тем, что совпадает со своей двойственной фигурой.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правильных многогранников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правильный многогранник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граням, рёбрам и вершинам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развивалось учение о платоновых телах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 были известны ещё античным геометрам. Их рассматривали как особые фигуры с необычной симметрией и важными свойствами.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 Платон упоминал эти тела в своих трудах, связывая их с устройством мира. Поэтому в науке закрепилось название «платоновы тела».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«Начала» Евклид подробно описал правильные многогранники и их свойства. Его изложение стало основой для школьной и научной геометрии.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фигуры изучают как часть теории симметрии, многогранников и пространственных моделей. Они по-прежнему служат удобным примером точной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закономерности правильных многогранников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числа граней фигуры становятся визуально сложнее, но сохраняют строгую симметрию и равные рёбра.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граней не нарушает правил правильности: все тела остаются выпуклыми и подчиняются одинаковым геометрическим ограничениям.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характеристики пяти правильных многогранников из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фигур, одна строгая логика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показывают, как из простых правил рождаются удивительно разные фигуры. Их всего пять, но каждая помогает лучше понять симметрию, счёт, пространство и красоту геометрии.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2026-05-24T16:38:16Z</dcterms:created>
  <dcterms:modified xsi:type="dcterms:W3CDTF">2026-05-24T16:38:16Z</dcterms:modified>
</cp:coreProperties>
</file>