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и приобретённые программы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среда формируют наши реакции и адаптацию к миру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поведения началось с трудов Павлова и Лоренца, заложив основы этологии и психологии. Эти дисциплины помогают понять биологию и развитие человека, а также улучшают медицинские и образовательные практики.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и развитие науки о поведении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врождённые программы поведения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 поведения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программы — это заложенные в генах реакции, которые не требуют обучения. Они обеспечивают автоматические ответы организма на важные стимулы для выживания вида.
</a:t>
            </a:r>
            <a:endParaRPr lang="en-US" sz="101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поведения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программы проявляются практически у всех представителей вида, начиная от младенцев до взрослых, независимо от внешних условий и воспитания.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Пищевой рефлекс у новорождённых и миграция птиц — наглядные примеры врождённых программ, помогающих организму адаптироваться и выживать.
</a:t>
            </a:r>
            <a:endParaRPr lang="en-US" sz="1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от обучения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программы возникают без предварительного опыта или тренировок и устойчивы к внешним изменениям, что делает их надёжными механизмами выживания.
</a:t>
            </a:r>
            <a:endParaRPr lang="en-US" sz="1028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реакции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программы проявляются как немедленные и повторяющиеся реакции на характерные раздражители среды, например, мигательные рефлексы при угрозе.
</a:t>
            </a:r>
            <a:endParaRPr lang="en-US" sz="1029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среди вида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особей одного вида демонстрируют одинаковые врождённые реакции, что подтверждает их генетический характер и важность для адаптации.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врождённых программ поведения
</a:t>
            </a:r>
            <a:endParaRPr lang="en-US" sz="24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врождённых реакций у человека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Хватательный рефлекс у новорождённых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реакция позволяет младенцам непроизвольно схватывать предмет, что является важным для их ранней защиты и взаимодействия с окружающим миром.
</a:t>
            </a:r>
            <a:endParaRPr lang="en-US" sz="1009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 при угрозе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резкой опасности или приближении чужеродного объекта человек автоматически моргает, защищая глаза от возможного повреждения.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улыбка и испуг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возникает у младенцев при приятных раздражителях, а испуг при громком звуке происходит без предварительного опыта, показывая врождённые эмоциональные реакции.
</a:t>
            </a:r>
            <a:endParaRPr lang="en-US" sz="10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 строительства гнёзд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автоматически строят гнёзда в подходящих местах, используя инстинктивные знания, которые обеспечивают успешное размножение и защиту потомства.
</a:t>
            </a:r>
            <a:endParaRPr lang="en-US" sz="1139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у пауков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плетут сложные и функциональные паутины по врождённым схемам, что служит основным способом охоты и защиты.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пчёл как средство коммуникации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используют специфические танцы для передачи информации о местонахождении пищи, что является врождённой формой социального поведения.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программы поведения у животных
</a:t>
            </a:r>
            <a:endParaRPr lang="en-US" sz="27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врождённых программ в эволюции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программы ускоряют адаптацию видов, обеспечивая быстрое и надёжное реагирование на изменения окружающей среды.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Поведения, способствующие выживанию, закрепляются естественным отбором и постепенно становятся типичными для всех особей вида.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избегание ядовитых насекомых на основе их яркой защищающей окраски, что помогает снизить риск для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приобретённых программ поведения
</a:t>
            </a:r>
            <a:endParaRPr lang="en-US" sz="2581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программы формируются в течение жизни под воздействием опыта и взаимодействия с внешним миром, отражая индивидуальные особенности.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Приобретённое поведение отличается гибкостью, позволяя адаптироваться к новым ситуациям и изменяющимся условиям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таких программ зависит от обучения, наблюдения и подражания окружающим, а также от социальной среды.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навыки развиваются и модифицируются на протяжении жизни, что делает поведение человека более разнообразным и сложным.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приобретённых форм поведения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навыков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чтения, письма и катания на велосипеде требует обучения и повторения, что формирует индивидуальные приобретённые поведенческие программы.
</a:t>
            </a:r>
            <a:endParaRPr lang="en-US" sz="114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привычек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распорядок дня и соблюдение гигиены — результаты сознательного формирования полезных навыков в повседневной жизни.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нормы взаимодействия с окружающими вырабатываются через опыт и играют важную роль в эффективном сотрудничестве и общении.
</a:t>
            </a:r>
            <a:endParaRPr lang="en-US" sz="1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формирования приобретённого поведения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подражание позволяют человеку перенимать опыт других и развивать новые навыки через наблюдение и практику.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и поощрения формируют ассоциации между поведением и его последствиями, что способствует закреплению правильных реакций.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и личные усилия играют ключевую роль в развитии индивидуальных форм поведения, отражающих опыт и условия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врождённых и приобретённых программ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роль наследственности и обучения в формировании поведения, демонстрируя разницу в адаптивности двух типов программ.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реакции проявляются быстро и стабильно, тогда как приобретённые требуют времени и зависят от опыта и условий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исследований поведенческой психологии,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врождёнными и приобретёнными программами поведения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параметры, отличающие эти типы программ с учётом их источника, изменяемости, универсальности и роли обучения.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программы наследуются и являются стабильными, а приобретённые формируются через обучение и адаптацию к среде.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этологии и психологии,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взаимодействия программ у подростков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эмоции, такие как страх или радость, активно помогают подросткам адаптироваться в социуме, обеспечивая первичную эмоциональную реакцию на события и окружение.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навыки, например, умение разрешать конфликты и следовать социальным нормам, формируются в семейной и школьной среде, поддерживая личное развитие подростков.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школы в развитии поведения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закладывает основы нравственных ценностей и культурных традиций, влияя на формирование начальных социальных установок у ребёнка.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расширяет круг общения, способствует развитию коммуникативных и саморегулятивных навыков, необходимых для успешной социализации.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семьи и школы помогает формировать ответственное отношение к обязанностям и сотрудничеству внутри коллектива.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влияние этих институтов обеспечивает гармоничное развитие как врождённых, так и приобретённых поведенческих механизмов подростков.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приобретённой реакции
</a:t>
            </a:r>
            <a:endParaRPr lang="en-US" sz="2699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этапов обучения и закрепления нового поведения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Интернет-зависимость среди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всё чаще сталкиваются с проблемами чрезмерного времени в интернете, что влияет на эмоциональное состояние и социальные навыки. Важно понимать признаки и методы предотвращения этой зависимости.
</a:t>
            </a:r>
            <a:endParaRPr lang="en-US" sz="890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цифровых навыков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социальных сетей и онлайн-ресурсов способствует формированию у подростков навыков быстрого поиска информации и общения в виртуальном пространстве.
</a:t>
            </a:r>
            <a:endParaRPr lang="en-US" sz="1009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 и самовыражение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Онлайн-среда расширяет возможности самопрезентации, изменяя привычки подростков и влияя на их личностное развитие и социализацию.
</a:t>
            </a:r>
            <a:endParaRPr lang="en-US" sz="1027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цифровой среды на приобретённое поведение
</a:t>
            </a:r>
            <a:endParaRPr lang="en-US" sz="23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врождённых и приобретённых программ в XXI веке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поведения позволяет эффективно адаптироваться к быстро меняющемуся технологическому и социальному окружению современного мира.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программы обеспечивают стабильность базовых реакций, важную для быстрого реагирования в критических ситуациях.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навыки помогают осваивать новые технологии и использовать индивидуальные стратегии для решения сложных задач.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риски несоответствия программ поведения
</a:t>
            </a:r>
            <a:endParaRPr lang="en-US" sz="2338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врождёнными реакциями и требованиями современной среды приводят к стрессовым состояниям у подростков.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адекватных навыков адаптации увеличивает риск формирования девиантного поведения и социального отчуждения.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между автоматическими эмоциями и сознательным контролем вызывает внутренние противоречия и затрудняет взаимодействие с окружающими.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изменения в обществе требуют постоянного обновления приобретённых программ и поддержки со стороны взрослых.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развивать здоровые поведенческие программы
</a:t>
            </a:r>
            <a:endParaRPr lang="en-US" sz="2546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поведение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улучшают эмоциональное состояние и способствуют укреплению положительных поведенческих привычек у подростков, формируя устойчивость к стрессу.
</a:t>
            </a:r>
            <a:endParaRPr lang="en-US" sz="978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воспитание в семье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родителей и обучение управлению эмоциями помогают подросткам эффективно справляться с врождёнными реакциями и формировать здоровые социальные навыки.
</a:t>
            </a:r>
            <a:endParaRPr lang="en-US" sz="1006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педагогов и специалистов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специалистов обеспечивает индивидуальный подход к развитию поведения, способствует коррекции нежелательных моделей и поддерживает позитивное взросление.
</a:t>
            </a:r>
            <a:endParaRPr lang="en-US" sz="10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устойчивости и гибкости в поведении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и приобретённые программы взаимодополняют друг друга, формируя у подростков прочный фундамент и способность адаптироваться к изменениям окружающего мира.
</a:t>
            </a:r>
            <a:endParaRPr lang="en-US" sz="398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2026-05-09T00:26:13Z</dcterms:created>
  <dcterms:modified xsi:type="dcterms:W3CDTF">2026-05-09T00:26:13Z</dcterms:modified>
</cp:coreProperties>
</file>