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29650" y="457350"/>
            <a:ext cx="67608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3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Введение: Государственное устройство Римской республики – темы и главные идеи
</a:t>
            </a:r>
            <a:pPr algn="l" indent="0" marL="0">
              <a:lnSpc>
                <a:spcPct val="90000"/>
              </a:lnSpc>
              <a:buNone/>
            </a:pPr>
            <a:r>
              <a:rPr lang="en-US" sz="160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Римская республика — важный этап развития демократии и управления государством.
</a:t>
            </a:r>
            <a:endParaRPr lang="en-US" sz="3437" dirty="0"/>
          </a:p>
        </p:txBody>
      </p:sp>
      <p:sp>
        <p:nvSpPr>
          <p:cNvPr id="6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царства к республике: начало новой эпохи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VI века до н. э. Рим отказался от царской власти, открыв путь к республике — форме правления с участием граждан и новыми институтами власти, призванными обеспечить баланс и защиту прав.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78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Сервия Туллия и их значение для республиканской системы
</a:t>
            </a:r>
            <a:endParaRPr lang="en-US" sz="2278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Сервий Туллий ввёл имущественный ценз для разделения граждан на классы, что повлияло на степень их участия в управлении и военной службе.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центуриатных собраний организовало граждан по военной и имущественной принадлежности, обеспечив более справедливое представительство в принятии решений.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реформы стали фундаментом для формирования народных собраний — первых важных органов демократии в Риме.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органов власти Римской республики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Роли и связи между основными институтами власти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Консулы: полномочия, обязанности и ограничения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Консулы избирались на год двумя коллегами, чтобы контролировать друг друга и предотвратить злоупотребления властью.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управляли армией, городом и обеспечивали исполнение решений Сената и народных собраний.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консул мог накладывать вето на действия второго, что служило балансом и сдерживанием.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кризисных ситуациях консулы могли получить полномочия диктатора для быстрого принятия решений.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Сенат: состав, функции и авторитет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77600" y="1861925"/>
            <a:ext cx="25008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Сенат формировался из патрициев, а позднее включал и плебеев, отражая социальную структуру римского общества.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87975" y="1822188"/>
            <a:ext cx="2480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советовал магистратам, управлял государственной казной и направлял политику как внутреннюю, так и внешнюю.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00275" y="3800575"/>
            <a:ext cx="25302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решения Сената имели значительный вес, их исполнение зависело от согласия магистратов и собраний.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Преторы и роль судебной власти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591675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Преторы были судьями, рассматривавшими гражданские и уголовные дела, обеспечивая правосудие в республике.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4491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отсутствие консулов преторы временно брали на себя их полномочия, а позднее управляли провинциями Рима.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6536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ростом территории количество преторов увеличивалось, что отражало расширение римской администрации.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Эдилы, квесторы, цензоры: функции и особенности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1426625" y="18208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Эдилы отвечали за порядок на улицах, снабжение города и организацию публичных праздников и игр.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029575" y="1827600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Квесторы вели финансовый учёт, управляли казной и собирали налоги, поддерживая экономическую стабильность.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0295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Цензоры проводили перепись населения, контролировали нравственность граждан и могли исключать из Сената недостойных.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14263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должности дополняли систему власти, обеспечивая её эффективность и контроль в разных сферах.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роста народного участия в управлении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плебеев в органах власти росло благодаря законодательным изменениям и борьбе за равные права.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рост представительств плебеев способствовал расширению демократии и социальной справедливости в республике.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9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 по римским магистратурам (V–III вв. до н. э.)
</a:t>
            </a:r>
            <a:endParaRPr lang="en-US" sz="1099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сдержек и противовесов в Римской республике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полномочий между консулами, Сенатом и народными собраниями препятствовало концентрации власти в одних руках.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Ежегодный выбор магистратов и коллегиальность должностей обеспечивали регулярное обновление власти и её контроль.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вето и участие граждан в голосованиях служили важными инструментами защиты от тирании и злоупотреблений.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 влияние плебеев в политике Республики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Плебеи, составлявшие большинство свободных жителей Рима, боролись за равные права с патрициями и добились избрания народных трибунов для защиты своих интересов.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трибуны имели право вето и могли защищать плебеев от произвола, что значительно усилило влияние простого народа в политических процессах республики.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Принятие закона Канулея в 445 году до н. э. разрешило браки между патрициями и плебеями, что способствовало социальной интеграции и ослаблению сословного разделения.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287 году до н. э. плебейские законы стали обязательными для всего общества, обеспечив юридическую защиту и значительный рост политического участия плебеев.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Полномочия Сената: внешняя политика и финансы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77600" y="1861925"/>
            <a:ext cx="25008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Сенат руководил внешнеполитической деятельностью, заключал союзы и объявлял войны, направляя легионы и назначая командующих для защиты и расширения границ Республики.
</a:t>
            </a:r>
            <a:endParaRPr lang="en-US" sz="1084" dirty="0"/>
          </a:p>
        </p:txBody>
      </p:sp>
      <p:sp>
        <p:nvSpPr>
          <p:cNvPr id="10" name="Text 3"/>
          <p:cNvSpPr txBox="1"/>
          <p:nvPr/>
        </p:nvSpPr>
        <p:spPr>
          <a:xfrm>
            <a:off x="5087975" y="1822188"/>
            <a:ext cx="2480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над государственной казной позволял Сенату утверждать бюджет, распределять средства на нужды армии и гражданских проектов, а также контролировать налоговые поступления.
</a:t>
            </a:r>
            <a:endParaRPr lang="en-US" sz="1070" dirty="0"/>
          </a:p>
        </p:txBody>
      </p:sp>
      <p:sp>
        <p:nvSpPr>
          <p:cNvPr id="11" name="Text 4"/>
          <p:cNvSpPr txBox="1"/>
          <p:nvPr/>
        </p:nvSpPr>
        <p:spPr>
          <a:xfrm>
            <a:off x="3000275" y="3800575"/>
            <a:ext cx="25302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ростом Римской республики и расширением провинций Сенат усиливал своё влияние, управляя назначением наместников и делением завоёванных земель прилегающим гражданам и ветеранам.
</a:t>
            </a:r>
            <a:endParaRPr lang="en-US" sz="107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народных собраний и их функции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1426625" y="18208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собрания (комиции) играли ключевую роль, принимая законы и утверждая решения, влияющие на жизнь всей римской общины.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029575" y="1827600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Граждане лично голосовали на собраниях, что обеспечивало прямое участие народа в управлении и отражало демократические начала республики.
</a:t>
            </a:r>
            <a:endParaRPr lang="en-US" sz="1155" dirty="0"/>
          </a:p>
        </p:txBody>
      </p:sp>
      <p:sp>
        <p:nvSpPr>
          <p:cNvPr id="13" name="Text 4"/>
          <p:cNvSpPr txBox="1"/>
          <p:nvPr/>
        </p:nvSpPr>
        <p:spPr>
          <a:xfrm>
            <a:off x="50295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Комиции избирали высших магистратов, принимали решения о войне и мире, формируя политику государства через коллективное волеизъявление.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14263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Собрания делились на центуриатные, трибутные и куриатные, различаясь по составу и функциям, что обеспечивало разнообразие представительства и голосования.
</a:t>
            </a:r>
            <a:endParaRPr lang="en-US" sz="115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вето: защита и ограничение власти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591675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вето давало каждому магистрату возможность остановить решение коллеги для поддержания баланса власти и предотвращения злоупотреблений.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4491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трибуны активно использовали вето как инструмент защиты плебеев от несправедливых законов и действий магистратов, обеспечивая представительство народа.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6536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вето служил основой системы сдержек и противовесов в республике, предотвращая концентрацию власти и укрепляя гражданские свободы.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1915103"/>
            <a:ext cx="4007700" cy="191544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магистратуры и их полномочия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представляет названия основных должностей, число представителей, срок полномочий и ключевые обязанности каждого магистрата в Римской республике.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Краткосрочность и коллегиальность магистратур обеспечивали контроль и предотвращение власти одного лица.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основаны на исторических исследованиях римских государственных институтов.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система и её влияние на государство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Римская армия комплектовалась из граждан-легионеров, для которых служба была гражданским долгом и возможностью повысить свой статус.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победы укрепляли власть республики и приносили политический вес полководцам, способствуя их влиянию в государстве.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Манипулярная тактика и стандартизация оружия улучшали боеспособность и гибкость военного построения армии Рима.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Завершив службу в армии, граждане получали право занимать государственные должности, что связывало военную и политическую сферы.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женщин в обществе Римской республики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не имели избирательных прав и не могли занимать государственные должности, оставаясь вне формальной политической сферы.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семейной жизни женщины выполняли роль экономических и воспитательных лидеров, управляя домом и финансами.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женщины влияли на политику через семейные связи и советы мужьям или сыновьям, влияя косвенно на важные решения.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Кризисы и закат Римской республики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1426625" y="18208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проблемы и усилившиеся социальные конфликты значительно подрывали стабильность римской республики в поздний период.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029575" y="1827600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братьев Гракхов вызвали острую оппозицию и дальнейшее обострение противостояния между социальными группами.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0295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военных лидеров, таких как Сулла, Помпей и Цезарь, подорвало традиционные институты власти республики.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14263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итоге система разделения властей была разрушена, и власть перешла к одному правителю, что положило начало эпохе империи.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Иллюстрации поздней республики: политика и армия в образах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этом изображении Цезарь представлен как полководец, возглавляющий свои легионы в долгих и успешных военных кампаниях. Картина демонстрирует его военную мощь и личное обаяние, укрепившие его политический статус.
</a:t>
            </a:r>
            <a:endParaRPr lang="en-US" sz="897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3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Юлий Цезарь в походах
</a:t>
            </a:r>
            <a:endParaRPr lang="en-US" sz="1393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отображает важное заседание Сената, где представители аристократии обсуждают судьбы республики. Атмосфера напряжённости подчёркивает борьбу за власть и принятие судьбоносных решений.
</a:t>
            </a:r>
            <a:endParaRPr lang="en-US" sz="897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Заседание Сената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Динамичный образ солдат в разгаре сражения раскрывает военную дисциплину и тактическую организованность римской армии. Этот эпизод символизирует внешние угрозы и вызовы поздней республики.
</a:t>
            </a:r>
            <a:endParaRPr lang="en-US" sz="940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Солдаты в бою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Государственное устройство Рима заложило основу принципов разделения властей и активного участия граждан, что продолжает влиять на современные демократические системы мира.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Римской республики в современности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2026-05-11T10:32:01Z</dcterms:created>
  <dcterms:modified xsi:type="dcterms:W3CDTF">2026-05-11T10:32:01Z</dcterms:modified>
</cp:coreProperties>
</file>