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прилагательные с помощью суффиксов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суффиксы создают прилагательные и меняют их значение.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суффиксы важны в прилагательных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точно назвать материал, принадлежность, место, качество и оттенок признака. Благодаря им похожие слова получают разный смысл: водный, водяной, подводный. Это делает речь точнее и выразительнее.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нужно отличать от приставки и окончания. Приставка стоит перед корнем, а окончание изменяется, когда слово используется в разных формах.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суффикс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— это значимая часть слова, которая находится после корня и перед окончанием. Он помогает образовывать новые слова и уточнять их значение.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прилагательных суффикс часто показывает, какой признак имеет предмет: лесной связан с лесом, зимний — с зимой. Именно поэтому значение слова меняется.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прилагательных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подсказывает, какое значение имеет прилагательное.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тип суффикса помогает быстро понять смысл прилагательного без словаря.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школьная грамматика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Суффиксы, связанные с материалом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-ан-, -ян-, -енн- и -н- часто образуют прилагательные, которые называют материал или вещество. Такие слова отвечают на вопрос какой?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сделан предмет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Кожаный, стеклянный, деревянный, серебряный сразу сообщают, из чего сделан предмет. Это удобно в описании вещей, потому что значение слова становится точным и ясным.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помогает в речи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суффиксов в школьных примерах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наборе учитывались прилагательные из учебных упражнений: лесной, каменный, дубовый, морской, волнистый и другие.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чаще всего встречается модель с -н-, а реже — суффиксы, связанные с более узкими значениями.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25 учебным примерам из школьных упражнений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-ов- и -ев-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часто образуют прилагательные со значением принадлежности или связи: дубовый, медовый, ключевой. Они помогают показать, с чем связан признак предмета.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важно, потому что оно помогает различать похожие слова и точно передавать смысл. Даже небольшая буква в суффиксе может изменить значение.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нередко называют материалы, вещи или особенности, связанные с чем-то знакомым. Поэтому суффиксы -ов- и -ев- очень часто встречаются в повседневной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удвоение «нн» чаще всего вызывает ошибки. Чтобы не ошибиться, важно проверять, от какого слова образовано прилагательное и какой суффикс в нём используется.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 часто пишутся в прилагательных, образованных от существительных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прилагательное по составу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морфемном разборе прилагательного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810075"/>
            <a:ext cx="493200" cy="394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-ск-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явлением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 -ск- нередко описывают явления, которые относятся к общественной жизни или природе. Благодаря этому суффиксу значение слова становится более точным и понятным.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местом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-ск- часто образует прилагательные, связанные с городом, селом, школой и другими привычными для детей понятиями. Он помогает назвать признак по месту или сфере.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основы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 образовании прилагательного основа изменяется: Париж — парижский. Это нужно учитывать при разборе слова и при написании, чтобы не пропустить буквы.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лицом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суффикс может указывать на отношение к человеку, группе или профессии. В словах он показывает не действие, а признак, связанный с определённым кругом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суффиксов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определить, какой признак называет прилагательное, и часто подсказывают смысл слова без обращения к словарю.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суффикс обычно связан с определённым значением, поэтому его важно замечать при чтении и разборе слова.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 образования прилагательных с помощью суффиксов.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оценки и уменьшительности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часто встречаются в описании внешности, цвета и настроения. Беленький, сероватый, худенький звучат не просто как признаки, а как более тонкая оценка предмета.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-оньк-, -еньк-, -оват- и -еват- придают прилагательным ласковый или смягчённый оттенок. Они помогают точнее передать не резкий, а более мягкий признак.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выборе суффикса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в словах, где написание зависит от строения основы и значения прилагательного.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— выбор между одной и двумя буквами н; остальные ошибки встречаются заметно реже.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выборка из 20 слов и упражнений по теме прилагательных. Данные для демонстрации на уроке.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7125" y="1810075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275" y="3364354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23275" y="3364354"/>
            <a:ext cx="493200" cy="438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и редкие суффиксы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окраска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-енн- и -анн- часто встречаются в более торжественных и книжных словах. Они помогают придать речи строгий, литературный оттенок.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стиль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этими суффиксами нередко встречаются в художественных текстах. Они делают описание более образным и помогают подчеркнуть впечатление.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для чтения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таких суффиксов помогает понимать смысл сложных слов в книгах и замечать, как автор создаёт торжественное или возвышенное звучание.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степень признака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-айш- и -ейш- используются для образования форм со значением очень высокого качества. Такие слова звучат особенно выразительно.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формы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редкие суффиксы сохраняются в устойчивых словах, которые давно вошли в язык. Их лучше запоминать вместе с примерами употребления.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суффикс при образовании прилагательного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последовательность: от исходного слова и значения признака — к выбору суффикса и проверке написания.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разбора слов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окончание: оно меняется по роду, числу и падежу. Это помогает сразу отделить изменяемую часть слова от основы.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подберите однокоренные слова и выделите корень. Так легче увидеть, где заканчивается общая часть и начинается суффикс.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определите суффикс перед окончанием: в словах осенний, деревенский, стеклянный он помогает назвать признак предмета.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разбор проверкой значения. Если суффикс связан с материалом, местом или качеством, значение слова становится понятным и точным.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прилагательных по группам значений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 тот же способ образования может выражать разные оттенки смысла.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суффикса связано с тем, что именно обозначает прилагательное: материал, принадлежность, место или мягкую оценку.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прилагательных, сгруппированные по значению суффиксов.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речи и тексте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 суффиксами помогают назвать не только предмет, но и его признак. Благодаря этому весенний дождь, каменный мост и серебряный звон звучат конкретно и понятно.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такие слова создают настроение и делают описание живее. Они передают цвет, материал, принадлежность и впечатление, не перегружая предложение лишними словами.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текста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при выборе суффикса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показывают, что один корень может образовать несколько прилагательных, если меняется суффикс и оттенок значения.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не только создаёт форму, но и уточняет смысл: материал, место, признак или обилие.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пар прилагательных по значению и способу образования.
</a:t>
            </a:r>
            <a:endParaRPr lang="en-US" sz="9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— ключ к смыслу прилагательных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образовывать прилагательные, уточняют их значение и подсказывают, как правильно писать слово. Если уметь замечать суффикс, разбирать слово становится легче и понятнее.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2026-05-22T15:53:08Z</dcterms:created>
  <dcterms:modified xsi:type="dcterms:W3CDTF">2026-05-22T15:53:08Z</dcterms:modified>
</cp:coreProperties>
</file>