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растения и животные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нами живёт удивительный мир природы.
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рядом каждый день
</a:t>
            </a:r>
            <a:endParaRPr lang="en-US" sz="2183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птицы, насекомые и домашние животные встречаются детям каждый день. Они живут в парках, во дворах и даже у дороги, поэтому важно замечать их и беречь.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слово «современные»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2425" y="1207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Живут сейчас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Современными называют растения и животных, которые живут в наше время. Мы можем увидеть их сегодня в лесу, в саду, в парке или рядом с домом, если внимательно посмотреть вокруг.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181204" y="1207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Бывают разными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них есть дикие виды, домашние любимцы и те, кто легко уживается рядом с человеком. Каждый из них живёт по своим правилам и выбирает подходящее место.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782425" y="2858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Имеют свои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одних растений широкие листья, у других — колючки или яркие цветки. У животных отличаются шерсть, перья, клювы, зубы и даже любимая еда.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5181204" y="2858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Приспосабливаются к среде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виды умеют приспосабливаться к холоду, жаре, воде или жизни в городе. Благодаря этим особенностям они находят пищу, укрытие и продолжают жить рядом с нами.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которые живут рядом с нами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32200" y="1106978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в городе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Берёза, клён, липа и рябина часто растут в парках и вдоль улиц. Они дают тень в жаркий день и делают город зелёным и уютным.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32200" y="2036900"/>
            <a:ext cx="6376521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Сады и дворы
</a:t>
            </a:r>
            <a:pPr algn="l" indent="0" marL="0">
              <a:lnSpc>
                <a:spcPct val="100000"/>
              </a:lnSpc>
              <a:buNone/>
            </a:pPr>
            <a:r>
              <a:rPr lang="en-US" sz="59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Яблони, кусты смородины и разные цветы можно увидеть в садах и во дворах. Они украшают землю, а ещё помогают собирать вкусные плоды и радоваться красоте.
</a:t>
            </a:r>
            <a:endParaRPr lang="en-US" sz="1485" dirty="0"/>
          </a:p>
        </p:txBody>
      </p:sp>
      <p:sp>
        <p:nvSpPr>
          <p:cNvPr id="12" name="Text 4"/>
          <p:cNvSpPr txBox="1"/>
          <p:nvPr/>
        </p:nvSpPr>
        <p:spPr>
          <a:xfrm>
            <a:off x="232200" y="2966800"/>
            <a:ext cx="5995916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 и клумбы
</a:t>
            </a:r>
            <a:pPr algn="l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травы тоже важны: они закрывают почву, помогают ей не пересыхать и создают дом для насекомых. На клумбах цветы радуют глаз и привлекают пчёл.
</a:t>
            </a:r>
            <a:endParaRPr lang="en-US" sz="1460" dirty="0"/>
          </a:p>
        </p:txBody>
      </p:sp>
      <p:sp>
        <p:nvSpPr>
          <p:cNvPr id="13" name="Text 5"/>
          <p:cNvSpPr txBox="1"/>
          <p:nvPr/>
        </p:nvSpPr>
        <p:spPr>
          <a:xfrm>
            <a:off x="232200" y="3896725"/>
            <a:ext cx="5636803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всех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очищают воздух, кормят птиц и делают прогулки приятнее. Без них улицы были бы серыми, а прогулка — гораздо скучнее.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625" y="1328100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94969" y="1328100"/>
            <a:ext cx="604013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9813" y="1337783"/>
            <a:ext cx="754800" cy="6709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52263" y="1328100"/>
            <a:ext cx="690300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7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растения приспосабливаются к разным местам
</a:t>
            </a:r>
            <a:endParaRPr lang="en-US" sz="2479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и сухость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растения запасают воду в толстых стеблях, листьях или корнях. Это помогает им переживать долгую засуху и не вянуть под палящим солнцем.
</a:t>
            </a:r>
            <a:endParaRPr lang="en-US" sz="1338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7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и влага
</a:t>
            </a:r>
            <a:pPr algn="ctr" indent="0" marL="0">
              <a:lnSpc>
                <a:spcPct val="100000"/>
              </a:lnSpc>
              <a:buNone/>
            </a:pPr>
            <a:r>
              <a:rPr lang="en-US" sz="147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72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растения любят мягкий свет и влажную почву. Их листья часто широкие и нежные, чтобы лучше ловить свет среди высоких деревьев.
</a:t>
            </a:r>
            <a:endParaRPr lang="en-US" sz="1472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7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воде
</a:t>
            </a:r>
            <a:pPr algn="ctr" indent="0" marL="0">
              <a:lnSpc>
                <a:spcPct val="100000"/>
              </a:lnSpc>
              <a:buNone/>
            </a:pPr>
            <a:r>
              <a:rPr lang="en-US" sz="147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72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растения держатся на поверхности или растут под водой. Их стебли гибкие, а листья помогают легко плавать и не ломаться в потоке.
</a:t>
            </a:r>
            <a:endParaRPr lang="en-US" sz="1472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Приманка для насекомых
</a:t>
            </a:r>
            <a:pPr algn="ctr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цветов яркие лепестки и приятный запах. Так они быстрее привлекают насекомых, которые переносят пыльцу и помогают растениям размножаться.
</a:t>
            </a:r>
            <a:endParaRPr lang="en-US" sz="127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рядом с человеком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9927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во дворе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Воробьи, голуби и вороны часто живут рядом с домами. Они находят корм на земле, в кустах и около кормушек, поэтому их можно увидеть почти каждый день.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1508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Зверьки в парках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и ёжики любят парки, сады и тихие уголки с листвой. Там они прячутся, ищут еду и чувствуют себя спокойнее, чем на шумной улице.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29927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у дома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животные селятся совсем близко к людям: под крышей, в кустах или у забора. Им там удобно искать укрытие, а людям интересно за ними наблюдать.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1508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осторожность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маленьким животным важно не мешать. Если не шуметь и не разрушать их домики, они смогут жить рядом спокойно и безопасно.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животным помогают особенности тела
</a:t>
            </a:r>
            <a:endParaRPr lang="en-US" sz="2807" dirty="0"/>
          </a:p>
        </p:txBody>
      </p:sp>
      <p:sp>
        <p:nvSpPr>
          <p:cNvPr id="9" name="Text 2"/>
          <p:cNvSpPr txBox="1"/>
          <p:nvPr/>
        </p:nvSpPr>
        <p:spPr>
          <a:xfrm>
            <a:off x="232200" y="1106991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зимой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шерсть помогает зайцу сливаться со снегом. Так ему легче прятаться от врагов и оставаться незаметным в зимнем лесу.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32200" y="2036915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Сова ночью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глаза помогают сове хорошо видеть в темноте. Благодаря этому она может искать добычу ночью, когда другим животным уже пора спать.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232200" y="2966827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Бобр за работой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Крепкие зубы позволяют бобру грызть деревья и строить плотины. Без таких зубов он вряд ли справился бы со своей лесной стройкой.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232200" y="3896734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в воде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Обтекаемое тело помогает рыбе быстро и легко плыть. В воде она двигается почти бесшумно, словно маленькая ракета, только гораздо мокрее.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полезное приспособление
</a:t>
            </a:r>
            <a:endParaRPr lang="en-US" sz="2994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изменение условий помогает виду вырабатывать полезные особенности.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и забота человека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1078950" y="12253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Давние соседи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Кошки, собаки, коровы, куры и лошади живут рядом с человеком уже очень давно. Люди приручили их, а животные привыкли жить рядом и помогать по хозяйству.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278350" y="12253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дают молоко, яйца, шерсть и охраняют дом. Некоторые помогают в работе, а другие просто радуют человека своим добрым характером.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1078950" y="29398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Животным нужна еда, вода, чистое место и внимание. Если хозяин заботится о них, они остаются здоровыми и чувствуют себя спокойно.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5278350" y="29398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человека трудно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зависят от людей сильнее, чем дикие. Они не всегда могут сами найти корм или тёплое укрытие, поэтому им нужна помощь и ласка.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90"/>
            <a:ext cx="4165800" cy="15499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90"/>
            <a:ext cx="4165800" cy="15499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 живёт в больших лесах Дальнего Востока и нуждается в тишине и свободном пространстве. Когда леса вырубают, ему становится труднее искать пищу и выращивать детёнышей. Поэтому для него особенно важны охрана природы и бережное отношение людей.
</a:t>
            </a:r>
            <a:endParaRPr lang="en-US" sz="1111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 в дальневосточном лесу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аист любит открытые луга, болота и спокойные места рядом с водой. Если осушать болота и загрязнять водоёмы, ему становится сложнее находить корм. Этот красивый птиц нуждается в чистых местах для жизни и гнездования.
</a:t>
            </a:r>
            <a:endParaRPr lang="en-US" sz="1180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аист над лугом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животные, которым нужна защита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85100" y="1146080"/>
            <a:ext cx="2958900" cy="28924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  <p:sp>
        <p:nvSpPr>
          <p:cNvPr id="10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растения России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788925" y="12071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Красной книге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становятся очень редкими и попадают в Красную книгу. Среди них венерин башмачок, лотос, подснежник и многие орхидеи, которые особенно уязвимы.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788925" y="21088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их нельзя рвать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растения растут медленно и не всегда легко дают новые семена. Если сорвать даже один цветок, виду бывает труднее выжить и восстановиться в природе.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788925" y="30105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они защищены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редких растений особенно важны заповедники, национальные парки и охраняемые участки. Там им спокойнее, а люди могут любоваться ими, не причиняя вреда.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788925" y="39122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помочь самим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не срывать лесные и полевые цветы, не топтать траву и не ломать растения ради букета. Бережное поведение помогает сохранить красоту природы для всех.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причин делают виды редкими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лесов, пожары, загрязнение, браконьерство и шумные города нарушают жизнь растений и животных и разрывают природные связи.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теме; обобщение основных причин сокращения численности видов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помогают природе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дел, которые делают жизнь растений и животных безопаснее и спокойнее.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466"/>
            <a:ext cx="2769600" cy="15687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6466"/>
            <a:ext cx="2769600" cy="15687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6466"/>
            <a:ext cx="2769600" cy="15687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высокие деревья дают тень, а кусты и мох помогают спрятаться от ветра и холода. Здесь живут птицы, белки, насекомые и многие лесные растения, которым нужна влага и полумрак.
</a:t>
            </a:r>
            <a:endParaRPr lang="en-US" sz="1181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зелёный дом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лугу много света, поэтому здесь быстро растут травы и цветы. Над ними кружат бабочки и шмели, а в густой зелени прячутся кузнечики и мелкие зверьки, которым удобно находить пищу.
</a:t>
            </a:r>
            <a:endParaRPr lang="en-US" sz="1181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— море трав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воде тоже кипит жизнь: у берега растут камыши, под водой прячутся водоросли и мелкие животные. Рыбы, утки и другие водные обитатели находят здесь пищу, укрытие и место для роста.
</a:t>
            </a:r>
            <a:endParaRPr lang="en-US" sz="1181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и море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разные растения и животные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375" y="1337783"/>
            <a:ext cx="754800" cy="670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9575" y="1371330"/>
            <a:ext cx="754800" cy="603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45206" y="1328100"/>
            <a:ext cx="604013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52263" y="1328100"/>
            <a:ext cx="690300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25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4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— маленькие помощники природы
</a:t>
            </a:r>
            <a:endParaRPr lang="en-US" sz="2742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шмели
</a:t>
            </a:r>
            <a:pPr algn="ctr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переносят пыльцу с цветка на цветок и помогают растениям образовывать плоды и семена. Без такой работы многим цветам было бы трудно продолжать свой род.
</a:t>
            </a:r>
            <a:endParaRPr lang="en-US" sz="1250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в саду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бабочка садится на цветок, на её лапках и хоботке остаётся пыльца. Так она незаметно помогает растениям, а сама находит сладкий нектар.
</a:t>
            </a:r>
            <a:endParaRPr lang="en-US" sz="1338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Муравьи-труженики
</a:t>
            </a:r>
            <a:pPr algn="ctr" indent="0" marL="0">
              <a:lnSpc>
                <a:spcPct val="100000"/>
              </a:lnSpc>
              <a:buNone/>
            </a:pPr>
            <a:r>
              <a:rPr lang="en-US" sz="129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прокладывают ходы, рыхлят почву и переносят мелкие частицы земли. Благодаря этому в почву легче попадают воздух и влага, нужные растениям.
</a:t>
            </a:r>
            <a:endParaRPr lang="en-US" sz="1298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Божьи коровки
</a:t>
            </a:r>
            <a:pPr algn="ctr" indent="0" marL="0">
              <a:lnSpc>
                <a:spcPct val="100000"/>
              </a:lnSpc>
              <a:buNone/>
            </a:pPr>
            <a:r>
              <a:rPr lang="en-US" sz="128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8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яркие насекомые поедают тлю, которая вредит листьям и стеблям. Поэтому божьи коровки помогают садовым растениям оставаться здоровыми без лишних бед.
</a:t>
            </a:r>
            <a:endParaRPr lang="en-US" sz="12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помогают человеку каждый день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9927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на столе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привычные продукты появляются благодаря растениям: яблоки, пшеница, картофель, подсолнечник. Они кормят людей каждый день и делают питание разнообразным и полезным.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1508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растения выделяют кислород, который нужен людям и животным для дыхания. Поэтому парки, сады и комнатные цветы делают воздух вокруг нас приятнее и свежее.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29927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здоровья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некоторых растений делают лекарства, а ещё получают полезные масла и отвары. С давних времён человек использует силу природы очень внимательно и осторожно.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1508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и уют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Комнатные растения украшают дом, делают его живым и тёплым. Когда на подоконнике зелёный листок, комната сразу кажется дружелюбнее, будто улыбается.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Хамелеон умеет менять цвет кожи, чтобы лучше сливаться с окружением. Это помогает ему прятаться и чувствовать себя в безопасности. Его длинный язык ловко хватает добычу, а глаза смотрят в разные стороны.
</a:t>
            </a:r>
            <a:endParaRPr lang="en-US" sz="1003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Хамелеон меняет окраску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Бобр не просто живёт у воды, а ещё строит плотины и хатки из веток. Такие жилища защищают его от врагов и создают тихий водоём, где удобно жить и выращивать потомство.
</a:t>
            </a:r>
            <a:endParaRPr lang="en-US" sz="1016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Бобр строит настоящий дом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Росянка — растение-хищник с липкими листочками. Насекомое садится на лист, прилипает и становится пищей для растения. Это необычный способ добывать нужные вещества там, где почва бедная.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Росянка ловит насекомых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особенности современных видов
</a:t>
            </a:r>
            <a:endParaRPr lang="en-US" sz="274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сделать школьник для природы
</a:t>
            </a:r>
            <a:endParaRPr lang="en-US" sz="2947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простых привычек, которые доступны каждому ребёнку и действительно помогают природе каждый день.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природе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459442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Бамбук
</a:t>
            </a:r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Бамбук растёт очень быстро и может вытягиваться заметно быстрее многих других растений. Поэтому его часто приводят как пример настоящего зелёного чемпиона.
</a:t>
            </a:r>
            <a:endParaRPr lang="en-US" sz="959" dirty="0"/>
          </a:p>
        </p:txBody>
      </p:sp>
      <p:sp>
        <p:nvSpPr>
          <p:cNvPr id="10" name="Text 2"/>
          <p:cNvSpPr txBox="1"/>
          <p:nvPr/>
        </p:nvSpPr>
        <p:spPr>
          <a:xfrm>
            <a:off x="3036409" y="977224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Секвойи живут очень долго и вырастают до огромных размеров. Эти деревья словно хранят в себе память многих поколений.
</a:t>
            </a:r>
            <a:pPr algn="ctr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Секвойи
</a:t>
            </a:r>
            <a:endParaRPr lang="en-US" sz="1138" dirty="0"/>
          </a:p>
        </p:txBody>
      </p:sp>
      <p:sp>
        <p:nvSpPr>
          <p:cNvPr id="11" name="Text 3"/>
          <p:cNvSpPr txBox="1"/>
          <p:nvPr/>
        </p:nvSpPr>
        <p:spPr>
          <a:xfrm>
            <a:off x="4618221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Колибри
</a:t>
            </a:r>
            <a:pPr algn="ctr" indent="0" marL="0">
              <a:lnSpc>
                <a:spcPct val="100000"/>
              </a:lnSpc>
              <a:buNone/>
            </a:pPr>
            <a:r>
              <a:rPr lang="en-US" sz="104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колибри двигаются так быстро, что птица может зависать в воздухе. Это похоже на маленький живой вертолёт, только намного красивее.
</a:t>
            </a:r>
            <a:endParaRPr lang="en-US" sz="1042" dirty="0"/>
          </a:p>
        </p:txBody>
      </p:sp>
      <p:sp>
        <p:nvSpPr>
          <p:cNvPr id="12" name="Text 4"/>
          <p:cNvSpPr txBox="1"/>
          <p:nvPr/>
        </p:nvSpPr>
        <p:spPr>
          <a:xfrm>
            <a:off x="6207146" y="977226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улитки есть раковина-домик, в которой она прячется от опасности. Такой маленький панцирь помогает ей чувствовать себя защищённой.
</a:t>
            </a:r>
            <a:pPr algn="ctr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Улитка
</a:t>
            </a:r>
            <a:endParaRPr lang="en-US" sz="1008" dirty="0"/>
          </a:p>
        </p:txBody>
      </p:sp>
      <p:sp>
        <p:nvSpPr>
          <p:cNvPr id="13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животные вокруг нас очень разные, но всем нужны чистая вода, воздух и безопасный дом. Если беречь природу каждый день, она будет радовать людей долго.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2026-05-25T16:52:45Z</dcterms:created>
  <dcterms:modified xsi:type="dcterms:W3CDTF">2026-05-25T16:52:45Z</dcterms:modified>
</cp:coreProperties>
</file>