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ударение: как речь выделяет главное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может изменить смысл всей фразы?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предложение звучит по-разному, если выделить другое слово. Это помогает точнее понимать вопросы, отвечать у доски, читать вслух и передавать мысль без искажений.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логическое ударение важно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выделение в предложении самого важного слова, которое несёт главный смысл. Оно помогает слушателю сразу понять, на чём говорящий делает акцент.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фразе логически выделяют не всё сразу, а только одно слово или группу слов. Например, в предложении «Мама пришла домой» можно подчеркнуть, кто именно пришёл.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Выделенное слово обычно произносится немного громче, чуть дольше и отчётливее. Иногда перед ним делают небольшую паузу, чтобы подчеркнуть смысловой центр.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логическое ударение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 «Я сегодня иду в кино» можно по-разному расставить смысловые акценты. Тогда меняется то, что именно хочет сообщить говорящий.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разные слова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слова отвечает на скрытый вопрос: кто идёт, когда идёт, что делает или куда направляется. Так одна и та же фраза передаёт разные оттенки смысла.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— несколько ответов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одной фразы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действуют не поодиночке: они усиливают друг друга и делают акцент заметнее для слушателя.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строится на нескольких приёмах сразу, но особенно заметно через силу голоса и паузу.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«Логическое ударение» для урока русского языка; дата не требуется.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помогают выделить главное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493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8504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7000" y="1710453"/>
            <a:ext cx="270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логическое ударение стоит чаще всего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нейтральной речи чаще всего выделяется последнее значимое слово. Именно оно обычно завершает мысль и звучит как главный смысловой центр.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отрицании или противопоставлении главное слово часто меняется. Тогда акцент помогает точнее показать выбор, различие или уточнение мысли.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смысла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вопрос, ударение смещается к слову, на которое нужно ответить. Так слушатель быстрее понимает, какая информация нужна.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анализа смысла и чтения вслух.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логическое ударение в предложении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вопросе ударение обычно падает на слово, которое помогает узнать нужную информацию. Поэтому сразу ясно, что именно спрашивают и на что нужно ответить.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выделяется новая, важная часть сообщения. Она сообщает то, чего не было известно раньше, и делает реплику точной и понятной.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 вопросах и ответах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меняет смысл в зависимости от того, какое слово выделено голосом.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помогает по-разному отвечать на скрытый вопрос и уточнять нужную информацию.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«Мальчик прочитал книгу»; учебный пример по теме логического ударения.
</a:t>
            </a:r>
            <a:endParaRPr lang="en-US" sz="87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предложение передаёт разные смыслы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противопоставлением акцент помогает увидеть выбор между двумя вариантами. Смысл становится особенно чётким, когда выделены слова, которые сравниваются.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полезны в речи и письме, потому что помогают точно выразить мысль. Слушатель быстрее понимает, что хотел сказать говорящий, без лишних догадок.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«не брат, а сестра» или «не сегодня, а завтра» звучат понятно именно благодаря смысловому ударению. Оно сразу показывает, что один вариант отвергается, а другой выбирается.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и противопоставление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выделить главное слово, но и правильно распределить паузы и тон речи в целом предложении.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даёт логическое ударение, но выразительность возникает только при согласованной работе всех средств.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для демонстрации роли средств выразительной речи.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выразительность речи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863" y="3192364"/>
            <a:ext cx="33075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логическое ударение отличается от словесного
</a:t>
            </a:r>
            <a:endParaRPr lang="en-US" sz="2621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постоянная норма произношения внутри слова. Она закреплена в языке и не зависит от того, какую мысль хочет выделить говорящий в предложении.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ударение помогает правильно произнести слово, а логическое — точно передать главное сообщение. Поэтому эти два вида ударения не заменяют друг друга.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задача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выбирается по смыслу высказывания. Один и тот же ответ можно произнести по-разному, если нужно подчеркнуть лицо, действие, время или место.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 вслух, логическое ударение помогает слушателям сразу понять, что в предложении главное. Если выделить не то слово, смысл может сместиться. Поэтому важно сначала понять текст, а уже потом читать его выразительно.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которое не теряет смысла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странице мысленно отметить ключевые слова, читать становится легче. Тогда взгляд быстрее находит опорные места, а голос естественно подчеркивает важные слова. Такой приём полезен и для прозы, и для стихов.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на странице помогают читать точнее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выделение слова особенно заметно: оно помогает передать чувство, действие или сравнение. При этом нельзя ломать ритм и делать речь слишком тяжёлой. Хороший чтец выделяет смысл, но сохраняет плавность стихотворной строки.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строка и ключевое слово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 чтении вслух и стихах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поиска главного слова к более точному и выразительному пониманию предложения.
</a:t>
            </a:r>
            <a:endParaRPr lang="en-US" sz="122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логическое ударение помогает понять текст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выделении слов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выделяет случайное слово, которое не несёт главного смысла. Из-за этого фраза звучит уверенно, но слушатель понимает её не так, как нужно.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слишком сильное выделение голосом. Тогда речь становится напряжённой и неестественной, а внимание слушателя переключается с мысли на сам способ произнесения.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одинаково подчеркивать каждую фразу. Если всё звучит одинаково, исчезает смысловой рельеф, и текст теряет важные различия между сообщением, вопросом и уточнением.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ошибиться, если не заметить вопрос, отрицание или противопоставление. В таких случаях логическое ударение меняет место, и без него смысл искажается.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логического ударения.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может сообщать разные сведения, если менять смысловой центр.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высказывания зависит от того, какое слово становится главным в речи.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с разным логическим ударением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диалоге логическое ударение помогает отвечать кратко и точно. Оно подсказывает собеседнику, какая часть реплики содержит новую информацию, и делает ответ понятнее без лишних слов.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же привычка нужна при пересказе, чтении по ролям и ответе у доски. Если выделить главное слово, одноклассники и учитель легче поймут мысль и не возникнет недоразумений.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 повседневной речи школьников
</a:t>
            </a:r>
            <a:endParaRPr lang="en-US" sz="24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может звучать убедительно, если смысловой центр выбран точно и остальная интонация ему не противоречит.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задаёт смысловой фокус, а остальные компоненты усиливают и уточняют его.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важности средств выразительной речи.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выразительная речь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тренируют правильное логическое ударение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прочитать предложение и задать к нему вопрос. Так легче понять, какое слово отвечает за главную информацию и должно быть выделено голосом.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вопрос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короткие диалоги и пересказ текста. В них проще заметить ключевые слова, научиться выделять их и говорить более точно и естественно.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пересказ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становится полезнее, когда одно и то же предложение читают по-разному. Сравнение показывает, как перенос ударения меняет смысл и интонацию высказывания.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найти слово, без которого мысль станет неполной. Этот приём помогает не путать главное слово с просто заметным или длинным словом.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смыслового центра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делает речь точной и живой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главное слово, он лучше понимает текст, увереннее отвечает и читает выразительнее. Логическое ударение превращает обычную фразу в ясное и содержательное высказывание.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2026-05-22T18:29:15Z</dcterms:created>
  <dcterms:modified xsi:type="dcterms:W3CDTF">2026-05-22T18:29:15Z</dcterms:modified>
</cp:coreProperties>
</file>