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первой половины XIX 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русская литература стала голосом эпохи и основой классики?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война, общество, книги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1812 года пробудила интерес к истории и судьбе России. После событий 1825 года усилились осторожность и цензура, а журналы, театры и салоны стали местом обсуждения новых идей и произведений.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классицизма к новым литературным направлениям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ещё заметны правила классицизма: строгие жанры, чёткая композиция и герои, подающие пример.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1810–1820-е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романтизм. Писателей привлекают чувства, свобода, необычная судьба и сильная личность.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1825 года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настроения становятся напряжённее, а литература всё внимательнее смотрит на реальную жизнь и её противоречия.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1830–1840-е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усиливается: авторы правдиво показывают быт, характеры людей и социальные проблемы эпохи.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и становление русского романтизма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чувств и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ввёл в русскую поэзию мягкую лиричность, мотивы сна, судьбы и душевного переживания. Его баллады «Светлана» и «Людмила» особенно полюбились читателям.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и наставник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только писал стихи, но и переводил европейскую поэзию, открывая русскому читателю новые темы и образы. Его влияние ощущалось и в культуре, и при дворе.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завершена в 1824 году и показала столкновение свободной мысли с миром старых привычек, чинов и лицемерия. Благодаря этому пьеса звучала очень современно.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Грибоедов и комедия «Горе от ума»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стал образом человека, который не боится говорить правду и не принимает ложные правила света. Его речь помогает увидеть ум, независимость и одиночество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реплики пьесы быстро разошлись по стране и стали крылатыми выражениями. Это показывает, насколько живо произведение воспринималось читателями и зрителями.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строгим правилам всё заметнее приходят свобода чувства и интерес к живому человеку.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литературных направлений в первой половине XIX века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века реалистические принципы заметно усиливаются, не отменяя полностью романтическую традицию.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по русской литературе первой половины XIX века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современный русский литературный язык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соединил книжную речь и живую разговорную интонацию, поэтому литературный язык стал естественным, точным и выразительным.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лирику, сказки, поэмы, прозу и драму, показывая, что русский язык подходит для самых разных форм.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важны любовь, дружба, история и нравственный выбор. Пушкин умеет говорить о серьёзном просто и понятно.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классики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Пушкин во многом определил, как будет развиваться русская литература XIX века и каким станет её главный язык.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79721"/>
            <a:ext cx="4000500" cy="22061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Пушкин пробовал разные жанры и расширял темы русской литературы.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Пушкина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одинаково убедителен в сказке, драме, прозе и лирическом романе, поэтому его наследие очень разнообразно.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канон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энциклопедия русской жизни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мир на страницах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видно, как живут помещики, чем они заняты и как проходят их дни в деревне и в столице. Пушкин показывает не только события, но и привычки, разговоры, развлечения и настроение людей того времени.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Татьяна, письмо и дуэль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раскрывается через важные сцены: письмо Татьяны, бал, дуэль и объяснения героев. Эти эпизоды помогают увидеть не только историю любви, но и правила, по которым жило общество XIX века.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называют энциклопедией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собрано очень много деталей о людях и быте эпохи. Поэтому читатель узнаёт о вкусах, моде, отношениях, праздниках и взглядах на жизнь, словно рассматривает целую картину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не похожа на светскую барышню: она любит книги, природу и тишину. В её характере особенно ценятся искренность и внутренняя цельность.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письмо к Онегину — смелый поступок, потому что Татьяна говорит о чувствах честно и без притворства. Для неё правда важнее страха быть непонятой.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героиня делает трудный выбор и остаётся верной долгу, чести и семье. Это показывает её взрослость и нравственную силу.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Татьяна запоминается читателям как один из самых светлых и глубоких образов русской литературы.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и тема нравственного выбора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 романтического героя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признаков романтического героя в русской литературе первой половины XIX века
</a:t>
            </a:r>
            <a:endParaRPr lang="en-US" sz="9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и тревога 1830–1840-х годов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и прозе Лермонтов показывает героя, который много думает о себе, но не становится счастливее. Его внутренний разлад приводит к конфликтам с людьми и к постоянному ощущению утраты смысла.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вошёл в литературу как поэт сильных чувств и острых противоречий. В его стихах звучат одиночество, жажда свободы и ощущение, что человек не может найти себе места в мире.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Лермонтова — соединение романтической напряжённости с точным наблюдением за характером. Поэтому его произведения читаются не только как исповедь, но и как глубокий анализ эпохи.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как первый психологический роман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1840 года построен необычно: события показаны не по порядку, а через разные точки зрения. Так читатель постепенно узнаёт Печорина и сам собирает его образ из отдельных эпизодов.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умеет наблюдать за собой, понимать чужие чувства и влиять на людей, но часто приносит им страдание. Именно внимание к его мыслям и поступкам делает роман психологически глубоким.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принадлежат к типу «лишнего человека», но раскрываются по-разному: один кажется более пассивным, другой — более решительным и опасным.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Онегина и Печорина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рост психологической сложности от Онегина к Печорину и усиление внимания к внутренним мотивам героя.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сравнительный анализ образов в романе А. С. Пушкина «Евгений Онегин» и романе М. Ю. Лермонтова «Герой нашего времени»
</a:t>
            </a:r>
            <a:endParaRPr lang="en-US" sz="4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и образ «маленького человека»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одним из первых показал человека, который живёт скромно, почти незаметно и не умеет защитить себя перед равнодушным обществом и чиновниками.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 особенно заметно, как смешное соседствует с печальным и страшным. Читатель смеётся, но одновременно чувствует жалость к герою и понимает его унижение.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«маленького человека» стал важным открытием русской литературы. После Гоголя писатели всё чаще обращались к теме человеческого достоинства и боли незаметной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886203"/>
            <a:ext cx="274800" cy="27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83458"/>
            <a:ext cx="274800" cy="219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«Ревизор» и сатира на чиновничество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начальством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боятся проверки и сразу готовы поверить в опасность. Их тревога показывает не силу власти, а её неуверенность и слабость.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Взяточничество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все привыкли к нечестности и обмену услугами. Гоголь показывает, что коррупция стала обычной частью жизни, а не случайностью.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 Хлестаковым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Хлестакова принимают за важного ревизора, хотя он совсем не тот, за кого его считают. Эта путаница раскрывает ложь и глупость городского начальства.
</a:t>
            </a:r>
            <a:endParaRPr lang="en-US" sz="911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серьёзным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вызывает смех, но за ним скрыта серьёзная критика общества. Гоголь показывает, что смешное может говорить о важных и неприятных вещах.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081262"/>
            <a:ext cx="4039800" cy="23941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каждый писатель повлиял на развитие русской литературы.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первой половины XIX века и их вклад
</a:t>
            </a:r>
            <a:endParaRPr lang="en-US" sz="242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эпохи развивали разные жанры, но вместе создали общую основу русской классики и новые способы изображения человека.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половине XIX века особенно заметны баллада, историческая драма, роман в стихах, психологическая повесть и сатирическая комедия. Эти жанры помогли писателям по-новому показать человека и его время.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темами стали свобода, честь, дружба, любовь, судьба России и ответственность за поступки. Литература всё чаще задавала не только сюжет, но и серьёзные нравственные вопросы.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перестал быть просто примером или схемой. Писатели стали показывать его переживания, сомнения, ошибки и внутреннюю борьбу, делая характер более живым и убедительным.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эту эпоху литература научилась соединять яркий сюжет с глубоким смыслом. Это сделало произведения не только интересными, но и важными для понимания жизни общества.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темы и художественные открытия эпохи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романтизма к реализму в русской литературе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художественных принципов в произведениях Пушкина, Лермонтова и Гоголя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первую половину XIX века русская литература стала ближе к живой речи, научилась глубже показывать характер и создала героев, которых читают и сегодня. Это было время больших открытий.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эпоха стала основой классики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2026-05-23T03:23:38Z</dcterms:created>
  <dcterms:modified xsi:type="dcterms:W3CDTF">2026-05-23T03:23:38Z</dcterms:modified>
</cp:coreProperties>
</file>