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жизненный цикл и сезонные явления в жизни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проходят размножение, миграцию, линьку, зимовку, приспосабливаясь к сезонам.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жизненного цикла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птиц раскрывает их стратегии выживания и приспособления к сезону. Понимание этих процессов помогает оценить состояние экосистем и использовать птиц как индикаторов здоровья природы.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возвращаются на родину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мигрирующие птицы начинают возвращаться в среднюю полосу России. Их появление связано с улучшением погодных условий и удлинением светового дня.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пение самцов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птиц начинают активно петь, привлекая самок и обозначая свою территорию. Это важный этап формирования пар для будущего размножения.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пар и начало гнездования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начинают образовывать пары и подготавливать места для гнезд, чтобы успешно вывести молодняк в тёплый сезон.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 и возвращение птиц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размножения птиц: этапы и сроки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апреля — весеннее пробуждение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активизируются после зимовки, начинается формирование пар и подготовка к гнездованию.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мая — откладка яиц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начинают откладывать яйца, после чего начинается период насиживания.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— строительство гнёзд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места и строят гнёзда из доступных материалов, обеспечивая безопасность для яиц и птенцов.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— вылупление и уход за птенцами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появляются на свет, родители заботятся о кормлении и защите молодняка.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гнёзда дроздов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сооружают открытые чашеобразные гнёзда на ветках, используя тонкие ветки, траву и мох для укрытия.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Дупла и норы как укрытие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синицы устраивают гнёзда в дуплах деревьев, а береговушки выбирают земляные норы, обеспечивая защиту от хищников.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платформы гусей
</a:t>
            </a:r>
            <a:pPr algn="l" indent="0" marL="0">
              <a:lnSpc>
                <a:spcPct val="130039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строят крупные гнёзда на воде из травы и водных растений, что помогает им защитить потомство от наземных врагов.
</a:t>
            </a:r>
            <a:endParaRPr lang="en-US" sz="1306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гнёзд и материалов для их строительства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80910"/>
            <a:ext cx="4534800" cy="20732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Насиживание и выведение птенцов у популярных видов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насиживания и развития птенцов у трёх распространённых птиц средней полосы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сроках насиживания и развитии птенцов связаны с особенностями видов и их жизненными стратегиями.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птенцов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рождаются слепыми и голыми, полностью зависят от родительской заботы и постоянного питания насекомыми и мелкими беспозвоночными.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этого периода птенцы проходят обучение полёту и самостоятельному добыванию пищи под наблюдением родителей.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две-три недели у них постепенно отрастают перья, благодаря чему они начинают регулировать температуру тела и готовиться к выходу из гнезда.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перьев после размножения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выведения потомства птицы сбрасывают старое оперение, заменяя его на новое для сохранения тепла и улучшения полёта.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у некоторых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снегирей становятся ярче весной, тогда как осенью их цвета становятся более приглушёнными, что помогает маскироваться от хищников.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линьки в защите и выживании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Заменяя перья, птицы сохраняют терморегуляцию и аэродинамику, что обеспечивает комфорт и безопасность в разные периоды 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линьки для птиц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птиц к миграции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птиц перестраивается для экономии энергии и выносливости, регулируется обмен веществ и повышается устойчивость к стрессам.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отлётом птицы интенсивно питаются, откладывая жировые запасы, что повышает их массу до половины от обычной для долгих перелётов.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увеличивается активность и тревожность, птицы собираются в большие стаи для совместного перелёта и взаимопомощи.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 2022 года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миграции птиц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дальности перелётов отражают адаптации к разным климатическим условиям и стратегиям выживания.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маршруты по доступности кормовой базы и оптимальному времени для перелёта, минимизируя энергозатраты.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птиц во время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ориентируются в пространстве с помощью солнечного света, звездного неба и магнитного поля Земли. Эти источники навигации помогают им точно выбирать направление на больших расстояниях.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стаях опытные взрослые птицы ведут молодых. Ласточки преимущественно ориентируются в дневное время, тогда как дрозды активны ночью, используя звёздное небо как ориентир.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оседлых видов: как выживают неулетающие птицы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 переходят на семена, ягоды и остатки пищи, так как инсекты становятся недоступными зимой. Это помогает им сохранить энергию и выжить в холодное время года.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рациона питания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сбиваются в группы для совместного тепла и защиты. Такая социальная адаптация минимизирует потери тепла и повышает безопасность в сложных зимних условиях.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стай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подшерстка и пуховых перьев обеспечивает дополнительную изоляцию от холода. Это помогает птицам сохранять тепло и противостоять низким температурам.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оперения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81172"/>
            <a:ext cx="4813500" cy="21473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внешнего вида у птиц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орнитологов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меняется окраска и плотность оперения у разных видов птиц в зависимости от сезона. Это помогает им адаптироваться и выживать.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внешнего вида улучшают маскировку и теплоизоляцию, повышая шансы на выживание в 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рацион: насекомые и куколки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птицы активно охотятся на насекомых, куколок и гусениц, обеспечивая себя белком для роста и развития потомства. Этот пищевой режим важен для восстановления сил после миграции.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Осенне-зимняя диета: семена и ягоды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 птицы переходят на семена, ягоды и остатки урожая. Такой рацион обеспечивает необходимую энергию и питательные вещества в условиях ограниченного доступа к живому корму.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птиц в разное время года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 средней полосы России, 2015–2023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птиц по сезонам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наблюдается максимальная численность птиц благодаря размножению и большому количестве корма. Зимой она снижается из-за миграции и холодных условий.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спад весной и осенью связан с миграционными перемещениями, что отражает биологическую адаптацию к сезонным изменениям.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и климата на жизненные процессы птиц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Аномальные погодные явления, такие как поздние заморозки или сильные дожди, могут смещать сроки миграции и ухудшать успешность 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светового дня весной стимулирует у птиц выработку гормонов, ответственных за размножение и миграцию, что запускает их активную деятельность.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зимние условия увеличивают смертность птиц, сокращая численность популяций, особенно у ослабленных особей и молодых птенцов.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доступность корма, что часто ведёт к изменению поведения и сезонных циклов птиц в определённых регионах.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индикаторы сезонных изменений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грачей и скворцов весной указывает на устойчивое повышение температуры и приближение тёплого сезона. Это сигнал для начала активных природных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отлёт ласточек осенью свидетельствует о наступлении холодов. Чувствительность птиц к погодным изменениям делает их надёжными биологическими индикаторами климата.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помогают людям понимать важность защиты птиц и участвованию в их охране в течение всего года.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обеспечивают птиц дополнительной пищей зимой, когда естественный корм становится дефицитным, способствуя их выживанию.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скворечников и домиков для синиц создаёт дополнительные места для гнездовья, поддерживая популяции птиц в черте города.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меняет число гнездящихся видов, порой сокращая пространства для гнездовья и доступ к пище.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жизненный цикл птиц: взаимодействие и помощь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перелёты птиц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стриж и журавль способны преодолевать за сезон расстояния до 10 000 километров. Эти миграции обеспечивают им оптимальные условия для размножения и кормления.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у снегиря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окраски снегиря меняется в зависимости от сезона: наиболее насыщенный красный цвет наблюдается весной, что связано с гормональными изменениями и привлечением партнёров.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мест гнездовья у уток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уток возвращаются каждый год на одни и те же места для гнездования. Это показывает их сильную привязанность и адаптацию к определённым экологическим условиям.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сезонных явлениях у птиц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сезонных явлений для жизни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жизненный цикл птиц — основа их выживания и успешного размножения в наших природных условиях. Сезонные изменения формируют поведение и физиологию, важны для сохранения биоразнообразия.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2026-05-08T19:58:21Z</dcterms:created>
  <dcterms:modified xsi:type="dcterms:W3CDTF">2026-05-08T19:58:21Z</dcterms:modified>
</cp:coreProperties>
</file>