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Характеристика хордовых животных и структура урока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животные: разнообразие, особенности и значение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впервые появились примерно 520 миллионов лет назад. Этот тип заложил фундамент для формирования многих современных групп животных, освоив водные, наземные и воздушные среды обитания благодаря единому плану строения.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происхождение и роль хордовых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хордовых животных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осевая структура, поддерживающая тело на ранних этапах развития. У позвоночных она заменяется позвоночным столбом, обеспечивающим дополнительную защиту и опору.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хорды — внутреннего скелета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нервной трубки
</a:t>
            </a:r>
            <a:endParaRPr lang="en-US" sz="1422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трубка расположена над хордой, формируя центральную нервную систему, управляющую организмом. Это важный признак, объединяющий всех хордовых.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и хвостовой отдел тела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присутствуют на ранних стадиях развития и связаны с дыханием и питанием. Хвостовой отдел тела продолжает анальное отверстие, что помогает в движении и балансе.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 Бесчерепные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бесчерепным относится ланцетник — малоподвижное морское животное с простой организацией и отсутствием черепа, что отражает первичное состояние хордовых.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 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охватывают разнообразные группы — рыбы, амфибии, пресмыкающиеся, птицы и млекопитающие — со сложной анатомией и специализированными системами органов.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подтипов хордовых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на морском дне преимущественно на мягком или песчаном грунте, ведут прикреплённый или медленный придонный образ жизни, что обеспечивает им стабильность и защиту.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Бесчерепные: особенности среды и образа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путем фильтрации воды, сохраняя мелкие пищевые частицы, что позволяет им эффективно использовать ресурсы морской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около 30 видов, при этом ланцетник является наиболее изученным представителем, благодаря своей примитивной, но значимой организации.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Удлинённое и узкое тело без чётких границ между головой и туловищем. Хорда проходит по всей длине, обеспечивая осевую поддержку, а над ней находится нервная трубка.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и глотка пронизаны многочисленными жаберными щелями для фильтрации пищи. Кровеносная система примитивна и не имеет настоящего сердца, кровь движется за счёт мышечных сокращений.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ланцетника: уникальные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позвоночных как подтипа хордовых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включают рыбы, земноводных, пресмыкающихся, птиц и млекопитающих. Их видовое богатство позволяет освоить практически все природные среды — от океанов до горных вершин.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распространение позвоночных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строение и система органов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формируется позвоночник и череп для защиты нервной системы, развиты мозг и органы чувств, что обеспечивает сложное поведение и адаптацию к среде.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различным средам обитания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привела к формированию адаптаций, таких как жабры у рыб, лёгкие у земноводных и птиц, а также конечности для передвижения по суше, воде и воздуху.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наиболее многочисленная группа, адаптированная к различным водным экосистемам. Млекопитающие занимают меньше видов, но включают высокоспециализированных животных.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современных биологических классификаций, 2024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разнообразие свидетельствует о долгой эволюционной истории и адаптации позвоночных к разным условиям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классов позвоночных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позвоночных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500 млн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прото-позвоночных рыбоподобных организмов с развивающимся позвоночником в морях.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различные классы позвоночных с уникальными адаптациями к воде, суше и воздуху, продолжающееся и в настоящее время.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520 млн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примитивных хордовых в морской среде, начальный этап формирования скелета из хорды.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пресноводным и наземным средам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освоили пресные воды и сухопутные экосистемы, что вызвало дальнейшую специализацию и появление новых классов.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Позвоночный столб, состоящий из отдельных позвонков, обеспечивает гибкость и защиту спинного мозга, формируя скелетную основу организма.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позвоночных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защищает головной мозг, служит опорой для органов чувств и ротового аппарата, обеспечивая безопасность и функциональность.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системы органов включают замкнутую кровеносную систему для эффективного транспорта веществ, нервную систему с развитым мозгом для координации действий.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органы и конечности способствуют активному движению, дыханию и поддержанию гомеостаза, что увеличивает адаптивные возможности позвоночных.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Рыбы включает разнообразных обитателей водной среды. Они дышат жабрами, имеют покрытое слизью и чешуёй тело и используют плавники для передвижения по воде.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способны жить и в воде, и на суше. Их кожа влажная и дыхание происходит кожей и лёгкими, для размножения им необходима водная среда. Пример — лягушка обыкновенная.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позвоночных: рыбы и земноводные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обладают сухой чешуйчатой или роговой кожей и хорошо развитой дыхательной системой. Они откладывают яйца с плотной оболочкой на суше. Ящерица прыткая — яркий представитель класса.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отличаются перьевым покровом и высоким обменом веществ. Их легкие очень развиты, а яйца имеют твёрдую скорлупу. Воробей домовый — пример привычного городского жителя из этого класса.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позвоночных: пресмыкающиеся и птицы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покрыты шерстью, имеют сложное строение мозга, четырёхкамерное сердце и рождают живых детёнышей, которых вскармливают молоком матери.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адаптировались к разным средам — суше, воде и воздуху. Среди известных представителей — белка, бурый медведь и синий кит.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позвоночных: млекопитающие и их отличия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обеспечивают важные пищевые цепи в экосистемах и являются партнёрами в распространении и опылении растений, поддерживая биоразнообразие.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хордовых в природе и для 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хордовых входят в промысловые ресурсы, служат источником продуктов питания и используются в сельском хозяйстве и животноводстве.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роль в переработке органических остатков важна для поддержания экосистем, поэтому уничтожение хордовых влечёт дестабилизацию природных 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 меры защиты хордовых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среды обитания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земель и загрязнение вод приводят к потере естественных мест обитания многих видов хордовых, снижая их численность.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Незаконный отлов и охота на редкие виды значительно угрожают популяциям и способствуют их вымиранию.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меры защиты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парков, внесение видов в Красную книгу помогают сохранять хордовых и контролировать деятельность человека.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стран и глобальные инициативы направлены на сохранение биологического разнообразия и защиту исчезающих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нервной системы хордовых способствовали развитию физиологии и медицины, в частности, благодаря работам Ивана Павлова.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Чарльза Дарвина базируется на наблюдениях за хордовыми, объясняя их многообразие и происхождение видов.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эмбрионального развития, проводимый учёными как Алексей Бахметьев, раскрывает механизмы формирования органных систем у хордовых.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вклад в биологию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482" y="1159727"/>
            <a:ext cx="1963200" cy="17676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хордовых и их особенности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— мелкое морское животное с удлинённым телом через всю длину которого проходит хорда. Он ведёт малоподвижный образ жизни и фильтрует пищу из воды.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— представитель бесчерепных
</a:t>
            </a:r>
            <a:endParaRPr lang="en-US" sz="1163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 — хищник среди рыб
</a:t>
            </a:r>
            <a:endParaRPr lang="en-US" sz="1375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имеют острые зубы и мощное тело, покрытое плотной кожей с чешуёй. Они играют ключевую роль в морских экосистемах как верхние хищники.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Жабы и тритоны — приспособленные земноводные
</a:t>
            </a:r>
            <a:endParaRPr lang="en-US" sz="1034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Жабы имеют влажную кожу и могут дышать не только лёгкими, но и кожей. Тритоны отличаются яркой окраской и способны к регенерации хвоста.
</a:t>
            </a:r>
            <a:endParaRPr lang="en-US" sz="1196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— типичное птица городов
</a:t>
            </a:r>
            <a:endParaRPr lang="en-US" sz="1375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обыкновенный легко адаптируется к условиям городских территорий, обладает перьевым покровом и во время миграций способен преодолевать большие расстояния.
</a:t>
            </a:r>
            <a:endParaRPr lang="en-US" sz="11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способен к высокой регенерации, восстанавливая утраченные части тела даже во взрослом состоянии, что необычно для простейших животных.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ежегодно совершают миграции на тысячи километров, используя сложные навигационные способности и ориентируясь по магнитному полю Земли.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синего кита весит около 600 кг и является самым крупным среди всех животных, обеспечивая кровоснабжение огромного тела.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могут менять окраску тела для маскировки и коммуникации, что помогает им выживать в разнообразных условиях среды.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из жизни хордовых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04950"/>
            <a:ext cx="4365000" cy="24007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класс, Пасечник, Каменский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физиологические и анатомические различия между бесчерепными и позвоночными животными отражают их эволюционные особенности.
</a:t>
            </a:r>
            <a:endParaRPr lang="en-US" sz="1117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показывают усложнение строения и функций у позвоночных, что способствует более активному образу жизни и адаптации.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бесчерепных и позвоночных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итоги о хордовых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объединяют животных с общей основой строения и играют важную роль в биосфере. Их сохранение имеет первостепенное значение для экологического баланса и биологических исследований.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2026-05-09T15:14:25Z</dcterms:created>
  <dcterms:modified xsi:type="dcterms:W3CDTF">2026-05-09T15:14:25Z</dcterms:modified>
</cp:coreProperties>
</file>