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чемпионы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 — это мир рекордов, сравнений и карт.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географического чемпиона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чемпион — это не просто «самый большой», а объект, который лидирует по выбранному признаку. Чтобы понять это, нужно сравнивать измерения, территорию и место в рейтинге.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«кто чемпион?»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рекорд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чемпион занимает первое место среди всех объектов мира по выбранному признаку: высоте, глубине, длине, площади или численности населения. Именно такой рекорд считают мировым.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по масштабу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чемпион может быть лучшим только в стране, регионе, материке или океане. В другом масштабе тот же объект уже не обязательно лидирует.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единицы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всегда зависит от единиц измерения. Высоту считают в метрах, расстояния — в километрах, температуру — в градусах, осадки — в миллиметрах, население — в людях.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способен иметь несколько рекордов сразу. Например, гора может быть высокой, но не самой высокой; река — длинной, но не самой водной.
</a:t>
            </a:r>
            <a:endParaRPr lang="en-US" sz="801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уточнение
</a:t>
            </a:r>
            <a:pPr algn="l" indent="0" marL="0">
              <a:lnSpc>
                <a:spcPct val="8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вопрос «кто чемпион?» всегда требует уточнения: по чему именно сравниваем и в каком пространстве — мире, стране или на карте.
</a:t>
            </a:r>
            <a:endParaRPr lang="en-US" sz="8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масштаб и 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масштаб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карта уменьшает реальность. Без него невозможно понять, насколько далеко находятся объекты и каковы их настоящие размеры.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сантиметр на карте может означать 100, 500 или 1000 километров. Поэтому одинаковые линии на разных картах могут соответствовать очень разным расстояниям.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ошибок в сравнении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 на бумаге иногда обозначает огромный объект в природе. Именно поэтому карты читают вместе с легендой, масштабом и условными обозначениями.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рекорд и рейтинг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место в мире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рекорд означает первое место во всём мире. Такой результат особенно важен, если объект сравнивают с любыми аналогами на планете, а не только рядом.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 пределах территории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рекорд фиксирует лучший результат в пределах страны, материка или другой территории. Он помогает увидеть лидера там, где мировое сравнение было бы слишком широким.
</a:t>
            </a:r>
            <a:endParaRPr lang="en-US" sz="895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списке
</a:t>
            </a:r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показывает, кто входит в топ-3, топ-10 или занимает любое конкретное место. Иногда важна не победа, а точная позиция среди остальных.
</a:t>
            </a:r>
            <a:endParaRPr lang="en-US" sz="9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по высоте: горы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Эверест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считаются главной горной системой планеты по высоте. Здесь находится Эверест — высочайшая точка Земли, которую измеряют с учётом уровня моря.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вершины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гор особенно заметна в сравнении с соседними вершинами. Разница между пиками может быть огромной, поэтому на карте горы часто показывают цветом и отметками высот.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система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есть высокие плато и очень высокогорные районы. Это показывает, что чемпионство в горах связано не только с одной вершиной, но и с целым рельефом.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заметно выше двух других вариантов, поэтому именно он остаётся правильным ответом в сравнении горных вершин.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Geographic; данные совместного измерения Китая и Непала, 2020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4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8848,86 м
</a:t>
            </a:r>
            <a:pPr algn="ctr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высота Эвереста над уровнем моря.
</a:t>
            </a:r>
            <a:endParaRPr lang="en-US" sz="4145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по глубине: океан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32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глубины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 — самый известный пример океанической глубины. Её максимальные значения делают её глубже любой горной вершины, если сравнивать от уровня моря.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70457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вершиной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глубиной впадины и высотой Эвереста показывает, насколько необычны земные перепады рельефа. В одном случае речь идёт о подъёме, в другом — о погружении.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99129"/>
            <a:ext cx="3147000" cy="536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Реки: длина, вода, бассейн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можно назвать чемпионами по разным признакам: одна и та же река лидирует не всегда по всем параметрам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сильнее по водности, а длина зависит от методики подсчёта.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данные географических справочников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понять масштаб океана, но не объясняет всё: важны также глубина, солёность и островные 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Ocean; Encyclopaedia Britannica, Pacific Ocean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8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≈165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180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площадь Тихого океана, крупнейшего океана Земли.
</a:t>
            </a:r>
            <a:endParaRPr lang="en-US" sz="388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засухи: пустыни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песок
</a:t>
            </a:r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определяется не песком, а дефицитом влаги: осадков слишком мало, чтобы устойчиво развивалась густая растительность. Поэтому такие территории могут быть каменистыми, глинистыми или ледяными.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сухость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в Южной Америке считается одной из самых сухих пустынь планеты. В отдельных районах дождь не выпадает годами, а некоторые участки получают крайне мало влаги даже по меркам пустынь.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полярные зоны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Антарктиде тоже есть пустынные области. Там холод удерживает воду в виде льда, а осадков выпадает очень мало, поэтому сушь бывает не только жаркой, но и полярной.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осадки: две крайности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разных точках Земли отличаются в десятки и сотни раз, поэтому для сравнения нужен один показатель — миллиметры в год.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сухими и влажными районами огромна: от десятков миллиметров до более чем 11 тысяч. Именно поэтому климатические рекорды всегда нужно сравнивать по одной шкале.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справки и открытые энциклопедические данные по среднегодовым осадкам; значения округлены, дата актуальности — по открытым источникам
</a:t>
            </a:r>
            <a:endParaRPr lang="en-US" sz="7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холод: климатические рекорды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спорят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температура воздуха — сложный рекорд, потому что результат зависит от способа измерения, высоты установки прибора и условий наблюдения. В географии всегда проверяют методику, а не только число.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претенденты
</a:t>
            </a:r>
            <a:pPr algn="l" indent="0" marL="0">
              <a:lnSpc>
                <a:spcPct val="8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часто называют Долину Смерти в США и район Эль-Азизия в Ливии. Такие примеры помогают понять, что климатический рекорд может зависеть от точности и пересмотра данных.
</a:t>
            </a:r>
            <a:endParaRPr lang="en-US" sz="848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 холода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холод связывают с Антарктидой. Зимой там обычны экстремально низкие температуры, а в отдельных районах они опускаются ниже −80 °C, что делает материк главным полюсом холода.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
</a:t>
            </a:r>
            <a:pPr algn="l" indent="0" marL="0">
              <a:lnSpc>
                <a:spcPct val="8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температур важны единицы измерения и одинаковые условия наблюдения. Без этого одно и то же место может выглядеть рекордсменом или обычной точкой на карте климата.
</a:t>
            </a:r>
            <a:endParaRPr lang="en-US" sz="8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ветра к опасности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погодное явление превращается в рекорд: от усиления ветра до последствий для людей и территории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 населению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крупных города, которые часто приводят в примерах, когда говорят о населении мегаполисов и агломераций.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городов-чемпионов важна не только численность, но и границы подсчёта: город, агломерация и пригород могут давать разные результаты.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справочные сведения по крупнейшим городским агломерациям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полуострова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
</a:t>
            </a:r>
            <a:pPr algn="l" indent="0" marL="0">
              <a:lnSpc>
                <a:spcPct val="8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 — крупнейший остров мира, и его размеры хорошо показывают, как по площади остров может соперничать с целыми государствами. Здесь важно отличать остров от материка и полуострова.
</a:t>
            </a:r>
            <a:endParaRPr lang="en-US" sz="865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 — один из крупнейших полуостровов Земли. Его пример помогает увидеть, что полуостров соединён с материком, но с трёх сторон окружён водой.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
</a:t>
            </a:r>
            <a:pPr algn="l" indent="0" marL="0">
              <a:lnSpc>
                <a:spcPct val="8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форм суши идёт по площади, береговой линии и населённости. Один объект может быть больше по территории, а другой — заметнее по числу жителей или длине побережья.
</a:t>
            </a:r>
            <a:endParaRPr lang="en-US" sz="8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по площади: леса и биомы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природных зон огромны, поэтому здесь особенно важно сравнивать одинаковые категории: леса с лесами, биомы с биомами, а не отдельные участки.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огромную полосу Северного полушария, а амазонские леса выделяются как крупнейший массив влажных тропических лесов. Чемпионство здесь определяется именно масштабом территории.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и открытые справочные данные по площадям природных зон; значения округлены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рекорды уточняют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спутники позволяют уточнять границы пустынь, ледников, лесов и городских агломераций. Чем точнее снимки, тем надёжнее становится ответ на вопрос, кто действительно чемпион.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моря, высота рельефа и сезонные изменения могут менять итог измерений. Поэтому одна и та же территория в разные месяцы или годы иногда получает разные результаты.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шкала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рек, гор и городов важно считать в одних и тех же единицах. Если смешать километры, метры и миллиметры, сравнение сразу теряет смысл и становится неверным.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считается надёжным только тогда, когда известны дата, метод и источник. В географии это так же важно, как само число, потому что данные со временем уточняются.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Мини-викторина: кто чемпион?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высота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глубже любой горы, если сравнивать от уровня моря: у него есть впадины, а у горы — вершина. Поэтому в географии важно понимать, что именно измеряют.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сухость
</a:t>
            </a:r>
            <a:pPr algn="l" indent="0" marL="0">
              <a:lnSpc>
                <a:spcPct val="8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осадков получают влажные леса и горные районы, а пустыни — меньше всего. Значит, сравнивать нужно не по названию местности, а по реальным данным климата.
</a:t>
            </a:r>
            <a:endParaRPr lang="en-US" sz="863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масштаб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цвет помогает увидеть объект, но масштаб показывает его размер и расстояние. Без масштаба даже большая территория может выглядеть маленькой, и вывод будет ошибочным.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 — это сравнение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учит не просто запоминать названия, а сравнивать объекты по точным признакам. Когда есть карта, масштаб и проверенные данные, любой рекорд становится понятным и интересным.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2026-07-25T13:37:53Z</dcterms:created>
  <dcterms:modified xsi:type="dcterms:W3CDTF">2026-07-25T13:37:53Z</dcterms:modified>
</cp:coreProperties>
</file>