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водоёмах: правила поведения для 8 класса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безопасна только для внимательных и подготовленных.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водная безопасность важна для школьников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воде опасны не только глубина и течение, но и спешка, игры без контроля и недооценка погоды. Простые правила помогают избежать травм и несчастных случаев летом и зимой.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безопасности у воды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Купаться можно только в разрешённых местах, где известны глубина, состояние дна и есть спасательный пост. Перед входом в воду стоит убедиться, что место действительно безопасно.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заплывать далеко, нырять в незнакомом месте, толкать других в воду или бегать по мокрым камням, мосткам и пирсам. Такие действия часто заканчиваются падением и травмой.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запрещено после еды, при плохом самочувствии, грозе, сильном ветре, высоких волнах и усталости. В этих условиях даже знакомый водоём становится значительно опаснее.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с скрытой опасностью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течение, камыши, ямы и мутная вода мешают ориентироваться и могут унести дальше от берега. Особенно опасны места, где дно не видно и глубина меняется резко.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где легко поскользнуться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Крутой или мокрый берег, скользкий пирс и обрывистые камни делают вход в воду рискованным. Один неосторожный шаг может закончиться падением и ушибом.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на берегу и в воде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воде риск выше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осторожность нужно проявлять там, где людей много и контроль слабее: на пляжах, у переправ и в местах массового отдыха.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растёт в жару, вечером и в выходные, когда внимание снижается и люди чаще нарушают правила.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безопасности на водоёмах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05343"/>
            <a:ext cx="193800" cy="172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988" y="1588126"/>
            <a:ext cx="181125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4988" y="3092351"/>
            <a:ext cx="181125" cy="20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594727"/>
            <a:ext cx="193800" cy="19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проверить перед купанием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дно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оцените глубину, прозрачность воды и состояние дна. Если дно не видно или рядом есть ямы, купаться в таком месте нельзя.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Разрешён ли вход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знаки и таблички. Если место не предназначено для купания или есть предупреждение, нужно выбрать другой берег и не спорить с ограничением.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повышает риск судорог и переохлаждения. Перед купанием важно понимать, комфортна ли температура, особенно если планируется долгое пребывание в воде.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без опасных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нет ли на берегу стекла, мусора, острых камней и другого мусора. Такие предметы легко становятся причиной порезов и неприятных травм.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грозе, сильном ветре и высоких волнах заходить в воду опасно. Плохая погода быстро меняет ситуацию, даже если место кажется знакомым и спокойным.
</a:t>
            </a:r>
            <a:endParaRPr lang="en-US" sz="8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падении в воду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неожиданном падении в воду или с причала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воде свело судорогой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спокойствие и перевернитесь на спину, чтобы не тратить силы зря. Ровное дыхание помогает удержаться на поверхности и не паниковать.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Постарайтесь аккуратно растянуть сведённую мышцу и уменьшить напряжение. Резкие рывки только усиливают боль и мешают двигаться к берегу.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Плывите медленно и экономно, выбирая короткие движения без лишнего усилия. Если рядом есть опора, ухватитесь за неё и отдохните.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продолжайте дальний заплыв и не игнорируйте боль. После выхода из воды нужно согреться и сообщить взрослым о случившемся.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и опасное поведение у воды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действия влияют на риск у водоёма.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чаще возникает из-за нарушения правил, а не из-за самой воды.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памятка по безопасности на водоёмах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7025"/>
            <a:ext cx="324000" cy="32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728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81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19" y="1675625"/>
            <a:ext cx="30345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2231" y="1675625"/>
            <a:ext cx="216750" cy="34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средства и их назначение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помощи человеку на воде, когда нужно быстро удержать его на поверхности. Бросать круг следует только с берега или с устойчивого места.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Спасательный жилет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держаться на поверхности и особенно важен в лодке, на катамаране и возле глубокой воды. Жилет должен быть подобран по размеру и застёгнут.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Александрова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специальное спасательное средство с петлями и поплавками, которое позволяет безопасно подать помощь с берега. Им пользуются взрослые или обученные люди.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Верёвка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верёвка помогает дотянуться до человека, не заходя глубоко в воду. Она должна быть достаточно длинной, чтобы спасатель оставался на безопасном расстоянии.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палка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Палка помогает протянуть опору тонущему или подать предмет для удержания. Она полезна только как вспомогательное средство и не заменяет жилет или круг.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посадкой в лодку наденьте спасательный жилет и садитесь спокойно, без толчков и спешки. Во время движения нельзя вставать, перегибаться через борт и менять места без разрешения.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перегружайте лодку людьми и вещами, следите за равновесием и слушайте взрослого или спасателя. Любое резкое движение может нарушить устойчивость и привести к падению в воду.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лодке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опасных ситуаций на воде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особенно быстро растёт, когда рядом нет взрослых и люди торопятся или поддаются азарту.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происшествий связано с нарушением правил и можно предотвратить заранее внимательным поведением.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памятки по безопасности на воде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зимой: первый и последний лёд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берега, у камышей и возле впадающих ручьёв лёд обычно слабее, потому что там меняются течение, глубина и температура воды.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цвет, трещины, промоины, вода на поверхности и участки разной плотности означают, что выходить на лёд опасно.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 последний лёд особенно коварны: внешне они могут выглядеть прочными, но ломаются гораздо быстрее, чем кажется.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лёд нельзя выходить одному, без проверки состояния поверхности и без сопровождения взрослых, которые знают местные условия.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человек провалился под лёд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для школьников в случае происшествия на льду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Переохлаждение: признаки и первая помощь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дрожь, бледность или синюшность губ, вялость, замедленные движения и спутанная речь. Это сигнал немедленно прекратить пребывание в холоде.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нужно вывести в тепло, снять мокрую одежду, укрыть сухим пледом или курткой и дать тёплое питьё, если он в сознании.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нельзя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растирать снегом, резко согревать тело или давать алкоголь. Такие действия ухудшают состояние и могут быть опасны для жизни.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 сигналы у водоёмов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у воды помогают сразу понять, где отдыхать можно, а где опасно находиться.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 воды — это обязательное требование. Игнорирование предупреждения часто приводит к опасной ситуации даже в знакомом месте.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школьным правилам безопасности у водоёмов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безопасного места для отдыха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Пологий берег и чистый вход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место для купания начинается с удобного берега без резкого обрыва. Вода у входа прозрачная, дно не скрыто мусором, стеклом или ямами. Здесь легче зайти и выйти без риска.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Буйки и спасатель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купания обозначена хорошо заметно, а рядом дежурит спасатель. Люди находятся только в разрешённой зоне, поэтому опасность меньше, чем на диком берегу без контроля и предупреждающих знаков.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скрытых препятствий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участок не содержит коряг, камней, водорослей и сильного течения. Если место выглядит спокойным и понятным, это не повод забывать о внимательности и правилах поведения.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поведения на воде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работают и летом, и зимой, потому что опасность чаще возникает из-за спешки и отсутствия контроля.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доли у запретов, связанных с тонким льдом и дальним заплывом: именно они чаще всего приводят к тяжёлым последствиям.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памятке по безопасности на воде для школьников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действия и номер помощи 112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угроза жизни, сразу звоните 112 и спокойно назовите точное место, ближайшие ориентиры, число пострадавших и состояние человека.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приезда помощи не оставляйте пострадавшего одного, следите за дыханием и выполняйте указания диспетчера или спасателей без лишней суеты.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112 можно набрать с мобильного телефона в большинстве экстренных ситуаций, поэтому его нужно знать наизусть и не терять время на поиски.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воде начинается с правильного решения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навык на водоёме — вовремя остановиться и выбрать безопасное поведение. Если соблюдать правила, риск уменьшается, а отдых остаётся спокойным и полезным.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2026-05-21T02:32:38Z</dcterms:created>
  <dcterms:modified xsi:type="dcterms:W3CDTF">2026-05-21T02:32:38Z</dcterms:modified>
</cp:coreProperties>
</file>