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образы в литературе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герои живут в книгах веками и остаются узнаваемыми?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вечный образ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герой, мотив или тип, который узнают в разных произведениях. Он сохраняет основные черты, но в новом тексте получает новые смыслы и помогает говорить о важных человеческих вопросах.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вечные образы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образы рождаются из мифов, Библии, легенд, сказок и народных преданий, которые люди передают из поколения в поколение.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не копируют старый сюжет буквально: они меняют детали, язык и характер героя, чтобы он звучал по-новому для своей эпохи.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становится вечным, когда в нём соединяются сильный конфликт, узнаваемые черты и тема, важная для многих людей в любое время.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образа к вечности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сюжет или герой превращается в часть культурной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 подвиг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пришёл в литературу из древнегреческого мифа о том, как он подарил людям огонь. Этот поступок сделал его символом смелости и помощи другим.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Прометей: образ жертвы ради людей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Скованный титан, огонь, скала и цепи сразу создают образ наказания за подвиг. Поэтому Прометей легко узнаётся и в трагедии Эсхила, и в более поздней поэзии.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Кихот: мечта против реальности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Сервантеса стал символом человека, который верит в высокие идеалы и не хочет мириться с грубой повседневностью.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Кихота узнают по рыцарским фантазиям, благородству и доброму, но смешному желанию исправить мир своими силами.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«донкихотство» напоминает: стремление к мечте важно, даже если оно выглядит наивно или не приносит победы.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Гамлет: сомнение и ответственность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у Шекспира — герой, который много размышляет и не может легко решиться на действие, потому что понимает цену ошибки.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внутренний конфликт связан с совестью, местью и страхом поступить неправильно. Поэтому образ Гамлета всегда выглядит очень человеческим.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помогает понять, как трудно действовать, если человек видит все последствия своего решения заранее.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«быть или не быть» стала знаком тяжёлого выбора, когда нужно решить не только внешнюю, но и внутреннюю задачу.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Фауст: стремление к знанию и цена успеха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— герой немецких легенд и трагедии Гёте, который не хочет ограничиваться обычной жизнью и стремится узнать всё возможное.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эпизод его истории — договор с Мефистофелем. Он показывает, что за сильное желание цели иногда приходится дорого платить.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Фаустовская тема заставляет задуматься, что важнее: духовная ценность, честный путь к знанию или лёгкий успех без нравственной цены.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вечные образы чаще всего строятся вокруг чувств и трудного внутреннего решения.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вечные темы повторяются чаще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выбор занимают больше всего места, потому что именно они чаще становятся центром конфликта героя.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сюжетов и образов, представленных в школьном курсе литературы.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Ларина как русский вечный образ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из «Евгения Онегина» Пушкина стала символом искренности, душевной силы и нравственной зрелости, которая приходит вместе с жизненным опытом.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письмо к Онегину показывает смелость говорить о любви открыто. При этом героиня не теряет достоинства и умеет отвечать за свой выбор.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близка читателям потому, что в ней соединяются чувство, честность и верность долгу — качества, понятные и важные в любом возрасте.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Обломов: образ бездействия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Обломов у Гончарова стал узнаваемым образом человека, который много думает о жизни, но откладывает реальные дела и предпочитает спокойную мечту действию.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показывает не только лень, но и внутреннюю неуверенность: ему трудно решиться, сделать шаг вперёд и принять перемены как часть жизни.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«обломовщина» стало нарицательным. Им называют привычку жить без движения, избегать ответственности и бояться выхода из удобной, но пустой рутины.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Обломов воспринимается не как один персонаж, а как тип, в котором читаются страх перед жизнью, пассивность и отказ от собственного выбора.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черты и жизненные вопросы закрепились за известными литературными образами.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вечных образов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разные герои становятся вечными, если через них раскрыта понятная и важная для людей проблема.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древнегреческого мифа, Шекспира и романа И. А. Гончарова.
</a:t>
            </a:r>
            <a:endParaRPr lang="en-US" sz="6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022" y="1948025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55839"/>
            <a:ext cx="273600" cy="218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6818" y="3431179"/>
            <a:ext cx="234675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образы понятны восьмиклассникам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сталкиваются с выбором и не уверены, как поступить. Поэтому Гамлетов конфликт между мыслью и действием легко понять и обсудить на уроке.
</a:t>
            </a:r>
            <a:endParaRPr lang="en-US" sz="74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любви, дружбе и верности близки школьникам. Через них особенно ясно читается Татьяна Ларина, которая умеет быть искренней и при этом сохранять достоинство.
</a:t>
            </a:r>
            <a:endParaRPr lang="en-US" sz="721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 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помогает увидеть, как человек может оставаться верным идеалу, даже если окружающие считают его поступки странными или смешными.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образы помогают говорить не только о книгах, но и о человеческих ситуациях из семьи, школы и общения со сверстниками.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 бездействие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напоминает, что страх перемен и привычка откладывать дела знакомы многим. Такой образ учит замечать цену пассивности в обычной жизни.
</a:t>
            </a:r>
            <a:endParaRPr lang="en-US" sz="7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этот тип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«Лишний человек» — герой, который умён, чувствителен и часто много способен, но не находит своего места в обществе. Он ощущает одиночество и внутреннюю оторванность.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человек в литературе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особенно выразителен, когда герой стоит один на фоне большого пространства. Это подчёркивает не внешнюю слабость, а чувство ненужности и пустоты внутри.
</a:t>
            </a:r>
            <a:endParaRPr lang="en-US" sz="8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вечный образ остаётся заметным не только в тексте, но и в речи, культуре и школьной памяти.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вечные образы отличаются от обычных героев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смысл образа, тем дольше он живёт: отдельный герой важен для сюжета, а вечный образ — для культуры.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литературоведческим признакам вечных образов.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образы в языке и речи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«донкихотство» стало обозначать благородную, но иногда наивную борьбу за идеал. Оно помогает коротко назвать мечтательную верность высокой цели.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«гамлетовский вопрос» связано с тяжёлым размышлением перед выбором. Им описывают момент, когда человеку трудно решиться и он долго взвешивает последствия.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«Обломовщина» обозначает бездействие, лень и отказ от перемен. Такие слова превращают литературного героя в культурный знак, понятный без долгих объяснений.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«Фаустовский выбор» напоминает о цене знаний и успеха. Это выражение используют, когда человек готов чем-то пожертвовать ради достижения цели или власти.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произведение с вечным образом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от первого впечатления к выводу о культурном значении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789" y="2025675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493" y="2043395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935" y="2007275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432" y="2007275"/>
            <a:ext cx="3912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474" y="2025675"/>
            <a:ext cx="398700" cy="35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мировой и русской литературе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Одиссей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древнегреческого эпоса связывается с умением преодолевать трудности, сохранять цель и возвращаться домой, несмотря на долгий путь и испытания.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Антигона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показывает верность нравственному долгу. Он особенно важен там, где личная совесть сталкивается с приказом и общественным законом.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Ромео и Джульетта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история стала символом любви, которая сильнее запретов и вражды. Образ понятен читателям разных стран, потому что говорит о силе чувства.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 Фауст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 по-разному раскрывают сомнение и стремление к знанию. Один ищет верный поступок, другой — пределы возможного и цену успеха.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и Обломов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тоже создала вечные образы. Татьяна показывает нравственную зрелость, а Обломов — опасность жизни без решимости и движения.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вечные образы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вечные образы говорят о чувствах и выборе, которые понятны людям любой эпохи: любви, долге, страхе, надежде, сомнении и стремлении к идеалу.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живут долго, потому что выходят за рамки одной книги и становятся знаком большой жизненной проблемы, а не только отдельного сюжета.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такие герои помогают сравнивать произведения разных веков и видеть, что важнейшие человеческие переживания меняются очень медленно.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образы: язык памяти культуры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образы связывают прошлое и настоящее, потому что хранят общие для людей чувства и вопросы. Через них литература остаётся живой и понятной новым поколениям.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2026-05-22T20:40:39Z</dcterms:created>
  <dcterms:modified xsi:type="dcterms:W3CDTF">2026-05-22T20:40:39Z</dcterms:modified>
</cp:coreProperties>
</file>