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организовать данные в публикации по информатике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данных ускоряет поиск, сравнение и понимание смысла материала.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данные в публикации и зачем их упорядочивать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 публикации — это числа, даты, названия, результаты наблюдений, списки объектов и краткие пояснения. Беспорядочный набор фактов трудно читать, а упорядоченные данные помогают увидеть связи между ними. В 7 классе особенно важны примеры: оценки, расписание, погода, спортивные результаты и опросы.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56" y="2977081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5406" y="2977081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556" y="2977081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10163" y="2977081"/>
            <a:ext cx="533475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2997931"/>
            <a:ext cx="753300" cy="66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данных встречаются чаще всего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данные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 количество, размер и изменения. Их используют, когда нужно сравнить результаты, например сколько учеников пришло на урок или сколько заданий было выполнено за неделю.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данные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описывать объекты и объяснять смысл наблюдений. В публикации он встречается в названиях тем, фамилиях участников, кратких комментариях и формулировках ответов в опросах.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 время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задают порядок событий, а время помогает показать, когда именно что произошло. Так удобнее оформлять расписание, дневник наблюдений и результаты, полученные по дням.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места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 места уточняют контекст. Например, можно указать школьный кабинет, район проведения мероприятия или маршрут исследования, чтобы читателю было понятно, о чём данные именно в этой ситуации.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и признаки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делят объекты на группы, чтобы читатель быстрее ориентировался. Например, оценки можно разнести по предметам, а наблюдения — по видам спорта или типам заданий.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75723"/>
            <a:ext cx="10121400" cy="5581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данных и их назначение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помогает показать именно то, что нужно увидеть: сравнение, последовательность, группы или порядок действий.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набор фактов выглядит по-разному: правильный формат делает связи между данными заметными.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информатике для основной школы.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подписи и изображение как часть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сообщает тему публикации и помогает сразу понять, о чём идёт речь. Он задаёт «ориентир» для читателя: какие именно данные будут представлены и как их следует воспринимать.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подписи и 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таблицам, рисункам и диаграммам уточняют смысл значений. Изображение добавляет контекст: показывает школьный кабинет, спортивную площадку или объект исследования. Без подписей тот же рисунок легко понять неправильно.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данные становятся частью публикации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собранной информации до готового материала для читателя.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легче заметить общий тренд: температура колеблется и к четвергу увеличивается. Так вывод формулируется быстрее, чем по таблице.
</a:t>
            </a:r>
            <a:pPr algn="l" indent="0" marL="0">
              <a:lnSpc>
                <a:spcPct val="150041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изменение во времени, а значит, можно сравнить «до» и «после» и выделить день с максимальным значением.
</a:t>
            </a:r>
            <a:endParaRPr lang="en-US" sz="2351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диаграммы помогают увидеть данные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условного школьного наблюдения за пять дней (пример для оформления).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группировки данных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 времени помогает выстроить последовательность: что происходило сначала, затем и в конце. Это особенно полезно для дневников наблюдений, отчётов о проектах и расписаний занятий.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 признаку объединяет объекты одного типа: например, предметы, виды спорта или категории ответов. Благодаря этому длинный список превращается в понятные блоки, и выводы появляются быстрее.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 месту позволяет сравнивать разные точки: школы, районы или города. Читателю проще увидеть различия, когда каждое значение относится к конкретной территории и имеет одинаковый формат записи.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 результату показывает, какие ответы или успехи преобладают. Так сравнивают результаты тестов или итоги опросов: данные остаются точными, но становятся нагляднее для читателя.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140728"/>
            <a:ext cx="10121400" cy="36169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таблицы для школьного проекта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таблица помогает сравнивать участников по одинаковым столбцам и находить различия. Единый формат записей упрощает сортировку и подготовку данных для диаграммы.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одинаковым столбцам удобно сравнить количество книг и заметить, что интересы учеников различаются по жанрам.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учебного класса.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помогают уточнить смысл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схема или карта делают публикацию нагляднее и добавляют контекст к числам. Карта помогает понять, где происходило событие, а схема показывает расположение частей объекта или шаги процесса.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не заменяет данные: оно связывает цифры с реальной ситуацией. Когда к картинке есть подпись, читателю проще соотнести наблюдения с описанием и сделать верный вывод.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помогают быстро увидеть, где больше всего участников. Чтобы сравнение было честным, используйте одинаковую ширину столбцов и единый масштаб по вертикали.
</a:t>
            </a:r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самый высокий столбец у «Художественной студии», а минимальный — у «Волейбола». Значит, спрос среди школьников распределён неравномерно.
</a:t>
            </a:r>
            <a:endParaRPr lang="en-US" sz="2297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на столбчатой диаграмме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3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данных для школьной публикации (без привязки к реальным цифрам), на основе типовых учебных задач по информатике.
</a:t>
            </a:r>
            <a:endParaRPr lang="en-US" sz="11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единицы измерения обязательны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уточняют смысл числа: штуки, минуты, километры, проценты, баллы. Например, «8» само по себе непонятно, а «8 баллов» — уже конкретно.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единицам измерения можно сравнивать показатели между собой. Это важно при построении диаграмм и проверке, что вы сравниваете одинаковые величины.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данные собраны за период, укажите его рядом с числом: за день, за неделю или за месяц. Тогда читатель понимает, насколько значения «разные».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форму представления данных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Ориентир: подбирайте формат под то, что нужно показать — сравнение, изменения, состав или последовательность.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4501608"/>
            <a:ext cx="632400" cy="56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перегружать публикацию данными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Отберите главное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Оставляйте только те показатели, которые отвечают на вопрос работы. Если чисел много, объединяйте похожие записи в один блок и выносите детали во вспомогательный раздел.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Делайте подписи короткими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колонка и каждый график должны иметь понятное название. Подписи помогают не гадать, что именно обозначает число, и снижают нагрузку на внимание читателя.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единый порядок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Упорядочите строки по времени, по алфавиту или по возрастанию. Когда формат одинаковый везде, читатель быстрее находит нужное и меньше ошибается при сравнении значений.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Выделяйте ключевые данные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столбцы или наиболее важные столбцы диаграммы выделяйте цветом или жирностью. Остальные показатели держите вторыми по значимости, чтобы картинка не «расплывалась».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77602"/>
            <a:ext cx="10121400" cy="4777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удобной публикации с данными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лучше понимает материал, когда признаки и оформление повторяются одинаково: заголовки, подписи, порядок и формат чисел.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соблюдены заголовки, подписи и единообразие форматов, данные быстрее читаются и корректнее сравниваются. Удобство напрямую связано с порядком и повторяемостью оформления.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оформления учебных материалов по информатике (общие требования)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 доли целого. Для школьных работ удобно использовать небольшое число категорий, чтобы «срезы» были читаемыми.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в примере приходится на «Учёбу» (45%). Остальные части заметно меньше, поэтому общий рисунок распределения легко уловить сразу.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и части целого в круговой диаграмме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распределения времени для учебного задания; проценты в сумме дают 100%.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заметка о кружках: что менялось и сколько людей пришло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заметке собрались три слоя: список ближайших событий, таблица результатов и небольшая диаграмма посещаемости. На фото класса видно, как ребята готовятся к выступлению. Так одноклассники быстро понимают и «что произошло», и «сколько было участников».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Мини-отчёт о школьной выставке с цифрами и пояснениями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заголовком разместили таблицу с количеством экспонатов по темам и отметили дату открытия. Рядом появилась диаграмма, где видно, какие разделы собрали больше посетителей. Фотография работ помогает связать числа с реальными объектами выставки.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 классе: от ответов к наглядному итогу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включили список вопросов и краткие выводы к нему, а затем оформили таблицу со значениями. Небольшая круговая диаграмма показывает доли ответов, а фотография мероприятия добавляет контекст. В итоге публикация читается легко даже теми, кто не участвовал в опросе.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школьной публикации с несколькими видами данных
</a:t>
            </a:r>
            <a:endParaRPr lang="en-US" sz="5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данных перед публикацией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убрать ошибки и сделать материал понятным, особенно если данные собраны из разных мест.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0" y="2977081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00" y="2977081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организации данных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 — один формат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представление под цель работы. Если нужно сравнивать, используйте таблицу или диаграмму; для состава — круговую; для шагов — список. Так данные читаются быстрее и точнее.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рядом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число должно сопровождаться единицами и, при необходимости, периодом измерения. Например, «проценты за неделю» и «баллы» нельзя смешивать, иначе смысл исказится.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столбцов в таблицах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таблицы важны понятные названия колонок и единый стиль записи. Когда заголовки отражают смысл параметров, читатель не тратит время на догадки и легче сравнивает строки.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 шкала для диаграмм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должны быть подпиcи категорий и шкала, если есть числовая ось. Это делает сравнение очевидным и снижает риск неверного вывода по внешнему виду графика.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Единообразная запись облегчает работу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значения записаны одинаково и логично, их проще сортировать, пересчитывать и переносить в другие материалы. Благодаря этому уменьшаются ошибки в учебных заданиях и проектах по информатике.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порядок делает данные полезными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становятся понятнее после отбора, проверки, группировки и правильной формы. Таблицы помогают сравнивать, графики показывают изменения, схемы раскрывают последовательность, а диаграммы — доли целого.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2026-05-12T13:00:49Z</dcterms:created>
  <dcterms:modified xsi:type="dcterms:W3CDTF">2026-05-12T13:00:49Z</dcterms:modified>
</cp:coreProperties>
</file>