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окончания по падежу и вопросу.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и окончание: что уже знаем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 и всегда связано с существительным. Сегодня повторим, как оно меняется во множественном числе в дательном и творительном падежах: -ым, -им, -ыми, -ими.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какие окончания бывают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в дательном падеже у прилагательных чаще всего пишутся окончания -ым, -им. Они помогают ответить на вопрос к каким? и связать слово с существительным.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к высоким домам, к синим тетрадям, к весёлым ребятам. Во всех примерах прилагательное стоит рядом со словом во множественном числе и подсказывает его признак.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слышится предлог к и вопрос кому? чему?, значит, нужна именно дательная форма. Здесь окончание короткое и аккуратное, словно маленькая подсказка в конце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в школьных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помогает предлог «к»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сочетания: к тёплым шарфам, к добрым друзьям, к новым книгам. Предлог к часто сразу подсказывает дательный падеж. Слово ставится в форму, которая отвечает на вопрос кому? чему?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слышится мягкое, спокойное окончание -ым, -им. Оно помогает не ошибиться и делает словосочетание точным. В картинке удобно показать стрелки к предметам, чтобы правило стало совсем наглядным.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пишется -ым и -им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буквы, нужно смотреть на основу прилагательного целиком. Тогда окончание выбирается не наугад, а по правилу — как настоящий языковой детектив.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чаще пишется -ым: новым, добрым, сладким. Эти слова звучат твёрдо, поэтому и окончание выбирается такое же уверенное.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 чаще пишется -им: синим, свежим, лучшим. Здесь окончание помогает сохранить правильное звучание слова и его форму.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падеж: какие окончания бывают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в творительном падеже у прилагательных пишутся окончания -ыми, -ими. Они отвечают на вопрос с кем? с чем? и показывают связь предметов.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с новыми книгами, с хорошими друзьями, с большими мячами. Прилагательное стоит вместе с существительным и точно называет его признак в этой форме.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творительном падеже обычно длиннее, чем в дательном. Это удобная подсказка: если форма стала заметно длиннее, стоит проверить вопрос и предлог.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в действии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прилагательное помогает точно описать предметы, которые находятся вместе с чем-то или сопровождают действие. Поэтому важно не только услышать предлог, но и проверить вопрос с кем? с чем?.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зелёными листьями, с умными учениками, с весёлыми песнями — такие примеры легко представить на прогулке или в классе. Предлог с часто подсказывает творительный падеж и нужную форму прилагательного.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окончание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падеж и подобрать нужное окончание.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падежей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звучит в сочетаниях к добрым друзьям, к новым тетрадям, к высоким деревьям. Его подсказывают предлоги и вопросы кому? чему?.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Разницу можно заметить сразу: в дательном падеже окончание короче, а в творительном — длиннее. Это удобно для проверки в тетради и на уроке.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похожим, не торопитесь. Сначала задайте вопрос, потом посмотрите на предлог — и окончание само подскажет правильный выбор.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виден в формах с добрыми друзьями, с новыми тетрадями, с высокими деревьями. Здесь помогают предлоги с и вопросы с кем? с чем?.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пишут к новыми тетрадям вместо к новым тетрадям. Ошибка появляется, если не определить падеж и выбрать окончание наугад, без вопроса.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путают формы с большими мячами и к большим мячам. Предлоги разные, значит, и окончания прилагательных тоже должны быть разными.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проверяется, поэтому он не помогает в выборе окончания. Лучше сначала назвать падеж и задать вопрос — так ошибок будет гораздо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19" y="3374873"/>
            <a:ext cx="240563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дательного падежа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«к»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 часто помогает узнать дательный падеж. После него прилагательное ставится в форму с окончаниями -ым или -им: к добрым друзьям, к тёплым варежкам.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«по»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предлогом по тоже часто встречается дательный падеж: по широким дорожкам, по новым тетрадям. Он подсказывает, что нужно задать вопрос кому? чему? и выбрать правильное окончание.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Вопрос-помощник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кому? чему?, значит, перед нами дательный падеж. Тогда прилагательное должно звучать мягко и спокойно: к хорошим новостям, к зелёным листьям.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612" y="2244174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творительного падежа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«с»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 почти сразу подсказывает творительный падеж. В таких сочетаниях пишутся окончания -ыми, -ими: с весёлыми песнями, с новыми книгами, с хорошими друзьями.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«над»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находится над чем-то, часто нужен творительный падеж: над высокими крышами, над зелёными деревьями. Прилагательное в этой форме помогает точно назвать признак предмета.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«под»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 тоже помогает выбрать творительный падеж: под высокими окнами, под тёплыми шарфами. По вопросу с кем? с чем? легко проверить нужное окончание.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«перед»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предлогом перед форма прилагательного тоже будет творительной: перед новыми окнами, перед чистыми тетрадями. Он подсказывает, что нужно выбрать окончания -ыми или -ими.
</a:t>
            </a:r>
            <a:endParaRPr lang="en-US" sz="1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и мягкая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в конце основы обычно пишется -ым, -ыми: новым, новыми, добрым, добрыми. Эти формы легко узнать, если внимательно посмотреть на последний звук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 чаще пишется -им, -ими: синим, синими, свежим, свежими. Сравнение пар слов рядом помогает быстро увидеть разницу и не перепутать окончания.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запоминание в готовых сочетаниях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кажется трудной, полезно произнести всё сочетание вслух. Тогда окончание слышится отчётливее, а маленькая ошибка не прячется в середине слова, как хитрая мышка.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лучше запоминать не по одному слову, а в паре: лучшим друзьям, свежим ветром. Так легче услышать, как прилагательное меняется вместе с падежом.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стоит знакомое существительное, слово запоминается быстрее: хорошими делами, новыми книгами, чистыми тетрадями. Смысл словосочетания помогает не потерять нужное окончание.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окончание прилагательного во множественном числе без ошибок.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упражнения для запоминания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пары: к красным флажкам — с красными флажками. Меняется только окончание прилагательного, а основа остаётся той же. Так правило видно очень ясно.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ещё: к умным детям — с умными детьми. Сначала называй предлог, потом вопрос, а затем проверяй окончание. Такой порядок помогает не спешить и не путаться.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удобная пара: к весёлым переменам — с весёлыми переменами. Чем больше похожих примеров, тем быстрее глаз замечает нужную букву в конце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партах лежат чистые тетради, а рядом стоят дружные ребята с рюкзаками. Учитель просит подойти к дружным ребятам и к чистым тетрадям. Такая сцена сразу помогает увидеть, как работают окончания во множественном числе.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перед уроком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дети бегут с дружными ребятами, несут учебники и улыбаются друг другу. В знакомой школьной обстановке легко запомнить форму прилагательного, потому что рядом всегда есть понятные предметы и весёлые лица.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 после звонка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дательный падеж помогает задать вопрос кому? чему? и чаще требует окончаний -ым, -им. Эти формы встречаются в словах типа к добрым друзьям.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отвечает на вопрос с кем? с чем? и обычно имеет окончания -ыми, -ими. Так звучат словосочетания с новыми книгами и с весёлыми песнями.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 и с часто сразу подсказывают, какой падеж нужен. Но всё равно полезно проверить вопрос, чтобы не перепутать похожие формы и не потерять нужную букву.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нужно на всё словосочетание целиком: предлог, вопрос, существительное и окончание прилагательного. Тогда правило становится понятным, а ошибка не прячется, как ленивый карандаш в пенале.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окончании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выбрать правильную форму прилагательного в дательном и творительном падежах.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правило без лишней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во множественном числе пишем -ым, -им, а в творительном — -ыми, -ими. Смотри на вопрос, предлог и основу слова, и окончания выберутся правильно.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2026-05-21T22:18:28Z</dcterms:created>
  <dcterms:modified xsi:type="dcterms:W3CDTF">2026-05-21T22:18:28Z</dcterms:modified>
</cp:coreProperties>
</file>