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слова-двойники и учимся понимать их по контексту.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 русском языке: одинаково звучат, но по-разному значат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встречаются в учебных текстах, загадках, стихах и обычной речи. Если не учитывать контекст, можно легко понять слово неправильно. Поэтому на уроках важно учиться замечать, как меняется смысл в предложении.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разбираться в омонимах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омонимы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ключ может означать предмет для замка или источник воды, а лук — овощ или оружие для стрельбы. Значение становится понятным только в тексте.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читать не одно слово, а всё предложение. Именно соседние слова подсказывают, о каком значении идёт речь в конкретной ситуации.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это слова, которые совпадают по звучанию и написанию, но называют разные предметы, признаки или действия. Их смысл нельзя определить по форме слова alone.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 повседневной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и на вывесках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часто слышны в разговоре и встречаются на вывесках, в объявлениях и названиях. Одно и то же слово может вызвать разные образы, если оно употреблено в необычном контексте.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и 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коса обозначает и причёску, и сельскохозяйственный инструмент, а ручка — и пишущий предмет, и часть двери. Такие слова легко запоминаются, потому что связаны с разными предметами.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слова: чем они различаются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похожи внешне, но совпадение у них бывает разным: по звучанию, по написанию или только в отдельных формах.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совпадение формы, тем важнее проверять значение по контексту и ударению.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теме «Омонимы»; данные условные, для учебной иллюстрации.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слов, которые легко перепутать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похожая форма слова не всегда означает одинаковый 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слова, нужно смотреть не только на форму, но и на произношение, ударение и смысл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«Омонимы»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омонима в предложении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со словом в контексте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многозначные слова — не одно и то же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есть общая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многозначного слова объединены общим смыслом. Например, нос человека и нос корабля обозначают переднюю часть, поэтому связь между ними легко увидеть.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омонимов связи 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совпадают только внешне, но обозначают разные явления. Ключ для замка и ключ-родник не связаны по смыслу и относятся к разным предметам.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объяснить значения одной общей идеей, слово многозначное. Если общей идеи нет, перед нами омонимы. Такой способ полезен при разборе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омонимы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старое слово со временем меняет значение или форму. Тогда его современное употребление сближается с другим словом и возникает омонимия.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разные по происхождению слова случайно совпадают по звучанию и написанию. Так в языке появляются пары, которые выглядят одинаково, но означают совсем разное.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может появиться и после заимствования из разных языков. Если новые слова оказываются одинаковыми, язык начинает использовать их как омонимы.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 загадках и играх слов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Ключ, который открывает два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слово ключ особенно удобно для игры со смыслом. Оно может означать и предмет для замка, и родник с водой. Поэтому на иллюстрации рядом легко представить замок и источник, а сама разгадка становится неожиданной и запоминающейся.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слово ведёт к разным образам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становится интереснее, если одно короткое слово вызывает сразу два предмета. Так работают многие шутки и детские загадки: сначала слышится один смысл, а потом открывается второй. Именно поэтому омонимы делают текст живым и выразительным.
</a:t>
            </a:r>
            <a:endParaRPr lang="en-US" sz="9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омонимы могут затруднять понимание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появляются, когда слово читают отдельно, без соседних слов и темы всего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трудность связана не с формой слова, а с невниманием к контексту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 по теме «Омонимы»; обобщение учебных наблюдений, 2025.
</a:t>
            </a:r>
            <a:endParaRPr lang="en-US" sz="6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помогает понять значение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может обозначать разные предметы, но предложение подсказывает нужный 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«Омонимы» из школьного курса русского языка.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и ситуация помогают быстро выбрать нужное значение без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 и омографы рядом с омонимами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совмещают полное совпадение звучания и написания, но при этом имеют разные значения. Именно поэтому они чаще всего требуют внимания к контексту предложения.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Омографы, наоборот, пишутся одинаково, но различаются ударением. Слова «зАмок» и «замОк» выглядят одинаково, однако при чтении и в речи они обозначают разные предметы.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 звучат одинаково, но пишутся по-разному. Например, слова «гриб» и «грипп» на слух похожи, однако буквы в них разные, поэтому значение и написание не совпадают.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слов удобно сравнивать, чтобы не путать признаки сходства. Тогда легче увидеть, чем полное совпадение формы отличается от частичного совпадения только в написании или произношении.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запоминать название, но требует осторожности: смысл должен быть понятен без лишних объяснений. Для рекламы особенно важно, чтобы двусмысленность была интересной, а не запутывающей.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 названиях и рекламе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магазинов, кафе, кружков и товаров омонимы делают фразу яркой и необычной. Одно слово может сразу вызвать два разных образа и привлечь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омоним от многозначного слова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проверять связь между значениями слова и роль контекста.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276" y="3135466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омонимы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омонимов помогает точнее читать учебные тексты, где одно слово может иметь несколько значений. Это особенно важно при работе с заданиями на смысл и выбор ответа.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значение слова в речи, он меньше ошибается в устных ответах и пересказе. Это делает высказывание точнее и понятнее для слушателей.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учат внимательно смотреть на соседние слова, тему и ситуацию. Такой навык помогает быстрее понимать незнакомые или двусмысленные фразы.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осознанно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написании сочинений и ответов важно выбирать нужное значение слова. Умение различать омонимы снижает риск смысловых ошибок и делает текст более 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омонимы встречаются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замечают там, где автор специально играет смыслом и ожидает от читателя внимательности.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особенно заметны в речевых жанрах с двусмысленностью, а в учебе они проверяют понимание текста.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употребления омонимов в школьных и речевых материалах, 2025.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омонимами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читать только одно слово и не смотреть на соседние слова. Без полного предложения легко выбрать неверное значение и исказить смысл текста.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считать, что если слова звучат одинаково, то они обязательно значат одно и то же. На самом деле совпадение формы не гарантирует общего смысла.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 омографами: неправильное ударение меняет чтение слова. Из-за этого ученик может понять его не так, как нужно по смыслу.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торопиться с ответом. Если не проверить тему текста и ситуацию, омоним может ввести в заблуждение даже в простом предложении.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распознавания омонимов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не только форму слова, но и его значение в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становится понятным только после чтения всего предложения, решающую роль играет контекст.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 материалам школьной темы «Омонимы».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точность начинается со смысла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учат замечать, что одинаковая форма слова ещё не означает одинаковый смысл. Если внимательно читать контекст, речь становится точнее, а понимание текста — увереннее.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2026-05-22T05:38:07Z</dcterms:created>
  <dcterms:modified xsi:type="dcterms:W3CDTF">2026-05-22T05:38:07Z</dcterms:modified>
</cp:coreProperties>
</file>