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Слова-предложения: короткие, но полные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сказать всё.
</a:t>
            </a:r>
            <a:endParaRPr lang="en-US" sz="41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предложение не всегда бывает длинным: иногда достаточно одного слова, чтобы ответить, позвать, выразить эмоцию или согласиться. В живой речи такие высказывания особенно удобны и понятны.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становится предложением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слов-предложений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передаёт законченное сообщение и не требует рядом других слов для понимания. Смысл уже ясен из самой реплики и ситуации общения.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Законченная мысль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тесно связаны с интонацией: одна и та же форма может звучать спокойно, радостно, резко или удивлённо. Именно голос помогает понять точное значение.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интонацию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особенно часто встречаются в разговоре, где нужно ответить быстро и кратко. Они помогают сделать диалог живым, естественным и понятным собеседнику.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общении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короткие формы, которые передают радость, сожаление, приветствие или просьбу: Да, Нет, Ура, Ах, Тише, Спасибо, Привет.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чувств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менять смысл в зависимости от того, где и как оно сказано. Поэтому для понимания важно учитывать контекст и знак препинания.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 ситуации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короткая реплика экономит время и сразу передаёт смысл. На вопрос можно ответить одним словом: Да. Нет. Если нужно уточнить отношение, звучит: Конечно! или Ура! Такое общение особенно похоже на живую школьную беседу.
</a:t>
            </a:r>
            <a:endParaRPr lang="en-US" sz="117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без лишних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заменяет целую фразу, потому что чувство и так понятно. Ах! может показать удивление, а Тише! — просьбу говорить спокойнее. В диалоге такие реплики делают речь выразительной и очень естественной.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двух школьников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спрашивает о домашнем задании, другой отвечает: Да. Потом слышится: Ура! — и сразу ясно, что новость хорошая. Короткие облачка реплик выглядят просто, но передают смысл точнее длинных объяснений.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слова-предложения работают в диалоге
</a:t>
            </a:r>
            <a:endParaRPr lang="en-US" sz="29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02603"/>
            <a:ext cx="4151400" cy="16422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разных частей речи могут выполнять роль цельного высказывания и передавать не только смысл, но и отношение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форма, тем легче она работает как готовая реплика: смысл понятен сразу, а оттенок значения задаёт ситуация общения.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становятся словами-предложениями
</a:t>
            </a:r>
            <a:endParaRPr lang="en-US" sz="235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 от обычных слов
</a:t>
            </a:r>
            <a:endParaRPr lang="en-US" sz="278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называет предмет, признак или действие: дом, весёлый, бежать. Слово-предложение не называет, а сообщает мысль целиком и сразу понятно без продолжения.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предмет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короткой реплики раскрывается в конкретной обстановке. То же слово может быть согласием, отказом, приветствием или просьбой, если изменится контекст разговора.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ситуации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Нет и Ура! уже содержат законченное высказывание. Они не требуют дополнения, потому что слушатель понимает, что именно ответили или почувствовали.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как сообщение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Тишина! в просьбе или приказе уже не просто называет состояние. Оно означает: нужно соблюдать покой. Значение меняется из-за интонации и ситуации общения.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 просьба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слово-предложение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проверить, выражает ли слово законченную мысль и какова его роль в речи.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реплике часто скрывается целая реакция: от простого ответа до сильного чувства или обращения к собеседнику.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заменяют ответ или выражают эмоцию, но в речи они также помогают побуждать и устанавливать контакт.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 слова-предложения
</a:t>
            </a:r>
            <a:endParaRPr lang="en-US" sz="28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интонация меняет 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или 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Да может звучать по-разному: спокойно, радостно или с удивлением. Смысл становится понятен только тогда, когда мы слышим интонацию и видим, в какой ситуации сказана реплика.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тексте интонацию помогают передать знаки препинания. Да. — спокойное сообщение, Да? — вопрос, Да! — сильное чувство. Поэтому знак в конце очень важен для смысла.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короткое слово легче понять, если знать, о чём идёт разговор. Контекст подсказывает, это ответ, приветствие, просьба или эмоциональная реакция.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или возражение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может быть мягким отказом, а может звучать резко и спорно. В устной речи именно голос показывает, просто ли человек не согласен или он возражает с раздражением.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слова-предложения нужны писателю
</a:t>
            </a:r>
            <a:endParaRPr lang="en-US" sz="2965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речь персонажей похожей на настоящую беседу. Читатель быстрее улавливает ход разговора и легче представляет, как герои относятся друг к другу.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словам Да, Нет, Ура! или Тише! можно понять, какой человек перед нами: спокойный, эмоциональный, вежливый или резкий. Поэтому такие формы помогают раскрыть характер без длинных объяснений.
</a:t>
            </a:r>
            <a:endParaRPr lang="en-US" sz="1162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много коротких ответов, диалог движется быстрее. Это удобно в напряжённых эпизодах, где важно показать действие, реакцию и смену настроения почти без пауз.
</a:t>
            </a:r>
            <a:endParaRPr lang="en-US" sz="1213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сцены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помогают создать радость, тревогу, удивление или просьбу о тишине. Даже одно короткое восклицание может изменить настроение всей сцены и сделать её ярче.
</a:t>
            </a:r>
            <a:endParaRPr lang="en-US" sz="1225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словах-предложениях
</a:t>
            </a:r>
            <a:endParaRPr lang="en-US" sz="2892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слово-предложение произносится ровно и без сильного чувства, в конце ставится точка. Так оформляют короткий ответ или сообщение, когда интонация остаётся спокойной и нейтральной.
</a:t>
            </a:r>
            <a:endParaRPr lang="en-US" sz="1793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короткой реплике слышится вопрос или сомнение, используется вопросительный знак. Он помогает показать, что слово произнесено не как утверждение, а как уточнение или реакция на ситуацию.
</a:t>
            </a:r>
            <a:endParaRPr lang="en-US" sz="1772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передаёт радость, тревогу, восхищение или просьбу с особой силой, ставят восклицательный знак. Он подчёркивает эмоциональность реплики и делает её выразительнее.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2816" y="1068000"/>
            <a:ext cx="353366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короткие примеры слов-предложений и то, что они выражают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краткое слово может быть полноценной репликой, если в нём ясно слышны смысл и интонация.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слов-предложений и их значения
</a:t>
            </a:r>
            <a:endParaRPr lang="en-US" sz="251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слово-предложение отличается от неполного предложения
</a:t>
            </a:r>
            <a:endParaRPr lang="en-US" sz="2104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само выражает законченную мысль и не требует рядом других слов. В речи оно может заменить целую фразу, если ситуация уже понятна собеседникам.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можно восстановить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неполном предложении часть слов не сказана, но их легко восстановить по контексту. Смысл таких реплик зависит от предыдущего вопроса или разговора, а не только от одного слова.
</a:t>
            </a:r>
            <a:endParaRPr lang="en-US" sz="1793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вопрос «Кто пришёл?» ответить «Я», это слово работает как слово-предложение. Оно заменяет полное высказывание, потому что собеседнику уже ясно, о ком идёт речь.
</a:t>
            </a:r>
            <a:endParaRPr lang="en-US" sz="17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слова-предложения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анализа короткой реплики в тексте или диалоге.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особенно удобны там, где важны быстрота ответа и естественный разговор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формы нужны в живом общении; в официальных текстах они почти не используются.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употребления в разных сферах речи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слова-предложения встречаются чаще всего
</a:t>
            </a:r>
            <a:endParaRPr lang="en-US" sz="26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распознавании слов-предложений
</a:t>
            </a:r>
            <a:endParaRPr lang="en-US" sz="2271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Судить только по длине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словом-предложением любую короткую форму. Важно не количество слов, а то, выражает ли реплика законченную мысль и понятна ли она без продолжения.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смотреть на 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разных обстоятельствах может значить разное. Без контекста трудно понять, это ответ, приветствие, просьба или просто часть более длинного предложения.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Ошибаться в знаке
</a:t>
            </a:r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должна быть оформлена по смыслу и интонации. Если написать Да! вместо Да. или Нет? вместо Нет., изменится тон высказывания и его значение.
</a:t>
            </a:r>
            <a:endParaRPr lang="en-US" sz="14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читать слово отдельно от всего разговора. В словах-предложениях именно контекст помогает понять, что именно хотел сказать говорящий.
</a:t>
            </a:r>
            <a:endParaRPr lang="en-US" sz="13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всё решает 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вопрос, и ответ может быть очень коротким: «Да», «Нет», «Конечно». Такие реплики экономят время и показывают, что ученик внимательно следит за разговором. В классе они звучат спокойно и по делу.
</a:t>
            </a:r>
            <a:endParaRPr lang="en-US" sz="1333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школьный коридор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короткие слова слышны особенно часто: «Привет!», «Ура!», «Ой!», «Ладно». Они помогают быстро поздороваться, выразить радость или отреагировать на неожиданную новость. Поэтому речь становится живой и естественной.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сообщениях школьники тоже часто используют такие реплики. «Спасибо», «Пожалуйста», «Тише», «Отлично» сразу передают отношение к сказанному, а по тону сообщения можно понять настроение собеседника.
</a:t>
            </a:r>
            <a:endParaRPr lang="en-US" sz="138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в повседневной речи школьника
</a:t>
            </a:r>
            <a:endParaRPr lang="en-US" sz="21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слов-предложений по-разному работают в разговоре: одни отвечают, другие направляют действие или передают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эмоциональные и побудительные реплики: они помогают быстрее реагировать и сильнее влияют на собеседника.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видов слов-предложений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коротких реплик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проверить, является ли короткая реплика словом-предложением.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понятно только вместе с ситуацией и звучит как целая реплика, его можно считать словом-предложением.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слова-предложения
</a:t>
            </a:r>
            <a:endParaRPr lang="en-US" sz="268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разбора предложений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словах-предложениях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показывают, как одно короткое слово может заменить целую фразу. Их смысл раскрывают контекст, интонация и знак препинания, а в речи они делают общение быстрым, точным и выразительным.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2026-05-28T06:33:04Z</dcterms:created>
  <dcterms:modified xsi:type="dcterms:W3CDTF">2026-05-28T06:33:04Z</dcterms:modified>
</cp:coreProperties>
</file>