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аварии и катастрофы: почему эта тема важна на уроке ОБЗР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ДТП и защитить себя на дороге
</a:t>
            </a:r>
            <a:endParaRPr lang="en-US" sz="32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объясняет, что такое ДТП, чем авария отличается от катастрофы, почему они происходят и как люди могут снизить риск травм и потерь.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дорожной безопасности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ДТП начинаются из-за ошибок человека: превышения скорости, отвлечения на телефон, несоблюдения дистанции, усталости и опасных манёвров.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риску добавляются внешние условия: плохая видимость, мокрая или скользкая дорога, ямы, неисправные тормоза и ошибки на перекрёстках.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нарушенная норма может привести к тяжёлым последствиям, поэтому соблюдение правил важно в любой стране и в любых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аварий на дорогах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риски и увидеть, что поведение водителя влияет на безопасность сильнее многих внешних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скорость и отвлечение внимания; значит, профилактика должна начинаться с дисциплины за рулём.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ВОЗ и учебным материалам по ОБЗР, 2024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причины ДТП встречаются чаще всего
</a:t>
            </a:r>
            <a:endParaRPr lang="en-US" sz="292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тормозной путь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едет автомобиль, тем больше расстояние, которое он проходит после нажатия на тормоз. Поэтому на скорости 90 км/ч остановка требует гораздо большего участка дороги, чем на 60 км/ч.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скорости увеличивается не только путь до полной остановки, но и сила удара при столкновении. Даже небольшое превышение скорости заметно ухудшает шансы избежать аварии.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кто больше рискует в аварии и какие средства защиты помогают уменьшить травмы.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те, у кого нет жёсткой защиты вокруг тела; простые средства безопасности сильно снижают тяжесть последствий.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ДТП для разных участников движения
</a:t>
            </a:r>
            <a:endParaRPr lang="en-US" sz="2502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ОБЗР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55221"/>
            <a:ext cx="391500" cy="31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5522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3244" y="1512471"/>
            <a:ext cx="249187" cy="398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ремень безопасности спасает жизни
</a:t>
            </a:r>
            <a:endParaRPr lang="en-US" sz="2938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резком торможении ремень не даёт телу по инерции лететь вперёд и ударяться о переднюю часть салона, стекло или приборную панель.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Удерживает тело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пристёгнутый человек реже получает повреждения головы, груди и живота, а также меньше рискует оказаться выброшенным из салона.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тяжесть травм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заднем сиденье ремень так же важен, как спереди. Для детей обязательно используются кресла и бустеры, подобранные по возрасту, росту и весу.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и детям, и взрослым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ДТП за несколько секунд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событий при дорожном происшествии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условия и состояние дороги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снег, лёд и туман делают дорогу опаснее: сцепление шин ухудшается, а видимость падает. В таких условиях водителю труднее вовремя заметить препятствие или пешехода.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риск создают ямы, колея, грязь, стёртая разметка и слабое освещение. Даже знакомый маршрут становится сложнее, если поверхность дороги неровная или скользкая.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часы плотного движения риск тоже растёт: вокруг больше машин, а водителям чаще приходится быстро принимать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связан с ночью и сумерками, когда видимость хуже и возрастает вероятность ошибки.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по дорожной безопасности и ОБЗР, 2024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 и риск аварий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Пешеходы не защищены кузовом автомобиля, поэтому даже при небольшой скорости удар может привести к тяжёлым травмам. Особенно опасны переход дороги в неположенном месте и выход на проезжую часть из-за препятствий.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уязвимые участники движения
</a:t>
            </a:r>
            <a:endParaRPr lang="en-US" sz="2953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обычно медленнее реагируют на резкое изменение дорожной обстановки. Им труднее быстро ускориться, остановиться или отступить назад, поэтому при переходе улицы нужна дополнительная осторожность и хорошая видимость.
</a:t>
            </a:r>
            <a:endParaRPr lang="en-US" sz="1337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Велосипедисты и мотоциклисты получают более тяжёлые травмы из-за слабой защиты тела. Шлем, исправный транспорт, заметная одежда и внимательность на перекрёстках значительно уменьшают риск серьёзных последствий.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хуже оценивают расстояние, скорость и направление движения транспорта. Им сложнее заметить опасность вовремя, поэтому рядом с дорогой особенно важны сопровождение взрослых, правила перехода и светоотражающие элементы.
</a:t>
            </a:r>
            <a:endParaRPr lang="en-US" sz="1337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5092" y="1068000"/>
            <a:ext cx="6229116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самые тяжёлые ДТП возникают там, где много участников, высокая скорость и есть риск возгорания или цепного столкновения.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машин и выше скорость, тем быстрее растёт число пострадавших. Особую опасность создают цепные аварии и пожары после удара.
</a:t>
            </a:r>
            <a:endParaRPr lang="en-US" sz="1439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автомобильные катастрофы в истории
</a:t>
            </a:r>
            <a:endParaRPr lang="en-US" sz="2229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типам крупных ДТП из учебных и справочных материалов по безопасности дорожного движения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после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правилам безопасного поведения при ДТП и вызова экстренных служб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до приезда врачей
</a:t>
            </a:r>
            <a:endParaRPr lang="en-US" sz="2886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место безопасно, и проверьте дыхание пострадавшего. Если человек без сознания, сразу зовите помощь и действуйте спокойно, не создавая новых рисков.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Проверка состояния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 нужно быстро прижать рану чистой тканью или повязкой. Это помогает уменьшить потерю крови до приезда медиков.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Остановка кровотечения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укрывают от холода и следят за его состоянием. Нельзя давать еду, воду или лекарства, а также перемещать человека без крайней необходимости.
</a:t>
            </a:r>
            <a:endParaRPr lang="en-US" sz="1277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Защита и наблюдение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приезжают врачи, спасатели и полиция, сообщите им, что произошло и какие действия уже были выполнены. Это экономит время и помогает быстрее оказать помощь.
</a:t>
            </a:r>
            <a:endParaRPr lang="en-US" sz="1303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Передача специалистам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постоянно работают в повседневной поездке, а не только в опасной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защиты, контроля и обучения. Одна мера помогает, но не заменяет внимательность и соблюдение правил.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материалам по безопасности дорожного движения и рекомендациям ВОЗ; обобщение
</a:t>
            </a:r>
            <a:endParaRPr lang="en-US" sz="1254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число аварий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Подушки безопасности, ABS, ESP и автоматическое экстренное торможение уменьшают риск потери управления и смягчают удар. Эти системы особенно полезны в неожиданной дорожной ситуации.
</a:t>
            </a:r>
            <a:endParaRPr lang="en-US" sz="1575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автомобиля: технологии защиты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помогают водителю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современные системы работают лучше, когда водитель пристёгнут и внимателен. Техника помогает избежать ошибки или ослабить её последствия, но не может заменить дисциплину на дороге.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защищают людей в салоне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используйте светоотражающие элементы на одежде, рюкзаке или обуви. Они делают пешехода заметнее, особенно на неосвещённых улицах и во дворах.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подростки могут снизить риск ДТП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дорогу только по пешеходному переходу и внимательно смотрите по сторонам. Не выходите на проезжую часть из-за машин, деревьев или других препятствий, которые закрывают обзор.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автомобиле всегда пристёгивайтесь, а на велосипеде и самокате надевайте шлем. Следите за тормозами, не отвлекайтесь на телефон и будьте осторожны на перекрёстках.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нарушение способно изменить исход столкновения, поэтому важна не только скорость реакции, но и ежедневная самодисциплина.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рост опасности связан с телефоном и превышением скорости. Правила работают лучше всего, когда соблюдаются постоянно, а не время от времени.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безопасности дорожного движения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риска: обычная поездка и опасные привычки
</a:t>
            </a:r>
            <a:endParaRPr lang="en-US" sz="22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ДТП движение замедляется или полностью останавливается, появляются пробки и задержки транспорта. Иногда из-за этого скорая помощь и спасатели добираются до места происшествия дольше.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последствия аварий выходят за пределы одной машины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 авария означает лечение, восстановление, пропуски школы и сильный стресс. Пострадавшим и свидетелям может понадобиться время, чтобы снова чувствовать себя спокойно и безопасно.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происшествия перегружают работу полиции, врачей и спасателей, а также требуют ремонта дороги и уборки места аварии. Поэтому одно ДТП затрагивает весь город или район.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аварии можно предотвратить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ДТП связано с ошибками людей, а значит, многое зависит от внимательности, скорости и дисциплины. Ремень, шлем, светоотражатели и соблюдение правил реально спасают жизни.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2026-05-21T01:28:42Z</dcterms:created>
  <dcterms:modified xsi:type="dcterms:W3CDTF">2026-05-21T01:28:42Z</dcterms:modified>
</cp:coreProperties>
</file>