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рядом всегда: он невидим, но очень важен для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воздуха: невидимый помощник вокруг нас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скрывает воздух вокруг нас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окружает Землю, хотя мы его не видим. Он состоит из разных газов и помогает дышать, расти растениям и меняться погоде. Без воздуха привычная жизнь на нашей планете была бы невозможна.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прозрачный и бесцветный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050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не имеет цвета и сам по себе не заметен. Мы видим не его, а предметы вокруг, через которые он свободно проходит, почти как невидимый гость.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050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видно глазами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3182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дым, пар и пыль делают воздух заметнее. Эти явления словно помогают ему показать себя, хотя сам он остаётся прозрачным и бесцветным.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3182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по следам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6399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обычно не пахнет. Однако он легко переносит запахи от цветов, еды, дыма или костра. Поэтому иногда мы чувствуем не сам воздух, а то, что он принёс.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6399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 запаха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9616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колышутся листья, развевается флаг или летит пыль, мы понимаем: воздух движется. Его нельзя увидеть напрямую, зато можно заметить его следы в природе и во дворе.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9616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по движению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833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воздуха нет яркой формы или рисунка. Он не похож на кубик или шарик, поэтому его трудно рассмотреть. Но он всё равно находится вокруг нас и заполняет пространство.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22833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собственной формы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занимает место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стакане, пакете или комнате есть воздух. Он занимает своё место и не исчезает сам по себе. Поэтому пустые на вид предметы часто вовсе не пустые.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бывает пусто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всегда замечаем воздух, но он есть почти везде. Именно поэтому многие вещи, которые кажутся пустыми, на самом деле уже заняты воздухом.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наполненность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может находиться в бутылке, коробке или любом закрытом сосуде. Если освободить место для него, он сразу его занимает. Воздух умеет быть очень настойчивым.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сосуда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шарик надувают воздух, внутри становится больше вещества, и шарик растягивается. Он увеличивается в размере, потому что воздух заполняет его изнутри.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 увеличивается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имеет массу и вес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вещество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— не пустота и не «ничто». Это настоящее вещество, как вода или камень, только гораздо легче и незаметнее для наших глаз.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что-то весит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воздуха есть масса, значит, он имеет вес. Если сравнить два одинаковых шарика, один с воздухом, а другой без него, наполненный шарик будет тяжелее.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воздуха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воздуха давит на предметы со всех сторон. Мы этого не чувствуем постоянно, но такое давление существует и действует на землю, дома и людей.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дышать труднее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над землёй, тем воздуха меньше. Поэтому на большой высоте человеку может быть труднее дышать: воздуха там становится заметно меньше, чем внизу.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можно сжимать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сдавить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занимает место, но его можно сжать. Тогда он станет занимать меньше пространства, как будто немного присядет, чтобы уступить место.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мячу прыгать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упругости воздуха мяч отскакивает от пола. Внутри него воздух сжимается и потом быстро выталкивает мяч обратно вверх.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расправляется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сжатия воздух старается вернуться к прежнему объёму. Он упругий, поэтому снова расправляется, словно пружинка, только совсем невидимая.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Насосы и шины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Насосы помогают загонять воздух в шины, мячи и шары. Сжатый воздух держит форму, поэтому колёса и надувные предметы остаются упругими и удобными.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для дыхания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жизни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 дышат воздухом, потому что в нём есть кислород. Он нужен организму, чтобы он мог работать, двигаться и расти.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дышим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вдыхает, воздух попадает в лёгкие. Затем кислород помогает телу, а наружу выходит углекислый газ. Так дыхание продолжается снова и снова.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участвуют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связаны с воздухом. Они берут из него нужные газы, а днём выделяют кислород. Поэтому зелёные растения очень полезны для всех живых существ.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газовый обмен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людей, животных и растений связано между собой. Воздух помогает им обмениваться газами, а значит, поддерживает жизнь на Земле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ветер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неравномерный нагрев воздуха создаёт его движение.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холодный воздух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землю неравномерно. В одном месте воздух становится теплее быстрее, чем в другом, и это запускает движение.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поднимается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легче холодного, поэтому он поднимается вверх. На его месте сразу появляется другой воздух, чтобы заполнить свободное пространство.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опускается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тяжелее, поэтому он опускается вниз. Из-за этого слои воздуха постоянно перемешиваются, как будто природа аккуратно мешает суп.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движется и перемешивается, появляются облака, туман и ветер. Разница температур делает воздух живым и очень заметным в 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есть в воде и почве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растворено немного воздуха. Именно поэтому рыбы и другие водные животные могут дышать, хотя живут не на суше, а под водой.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тоже хранит воздух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почву сильно утопчут, воздуха в ней становится меньше. Растениям труднее развиваться, поэтому почву нужно беречь и не превращать её в твёрдую площадку.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Утоптанная почва хуже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тоже есть воздух, и он нужен корням растений. Без него корни не могут нормально работать и получать всё необходимое для роста.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Корням нужен воздух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земля мягкая и рыхлая, в ней больше воздуха, воды и места для корней. Тогда растениям легче расти, словно им стало просторнее в комнате.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земля полезнее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передаёт звук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говорит, его голос заставляет воздух колебаться. Эти колебания идут дальше, словно маленькие волны, и доходят до уха другого человека, где их можно услышать.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в воздухе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пустом пространстве без воздуха звук не распространяется, потому что ему нечего передавать колебания. Поэтому в космосе не слышно ни громкого крика, ни стука, ни музыки.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воздуха тишина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воздух к нам приходят речь, музыка, лай собаки и шум машины. Воздух работает как невидимый передатчик, который переносит звуковые колебания от источника к слушателю.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слышим звуки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защищает Землю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от космоса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 вокруг Земли защищает нас от многих мелких метеоров. Они входят в атмосферу и сгорают раньше, чем достигают поверхности, поэтому до нас долетают не все.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лучей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задерживает часть вредного солнечного излучения. Благодаря этому жизнь на Земле не подвергается такому сильному воздействию, как если бы планета была совсем без воздуха.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на планете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помогает Земле сохранять тепло. Ночью он не даёт поверхности остывать слишком быстро, поэтому разница между днём и ночью становится мягче и привычнее для живых существ.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жизни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воздушной оболочки на Земле было бы намного труднее жить людям, животным и растениям. Атмосфера создаёт более безопасные и устойчивые условия, в которых может существовать обычная жизнь.
</a:t>
            </a:r>
            <a:endParaRPr lang="en-US" sz="10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после дождя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двор кажется особенно свежим. Воздух прозрачный, в нём легко дышать, а запах мокрой земли приятно напоминает о лете. Такой воздух радует людей, помогает гулять и не щиплет горло.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тяжёлым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дороги воздух уже другой: в нём чувствуется дым, пыль и запах бензина. Рядом хочется скорее отойти в сторону, потому что такой воздух утомляет и мешает дышать, особенно детям и тем, кто простужен.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 загрязнённый воздух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почувствовать воздух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улице слегка подуло, листья на деревьях начинают шевелиться. Так воздух выдает себя без слов: он невидим, но легко заметен по движению растений и лёгких предметов.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листьев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комнате открыты окна или дверь, появляется сквозняк. Это слабое движение воздуха, которое можно заметить по холодку, шевелению волос и неожиданному хлопку лёгкой двери.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Сквозняк в комнате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движется мимо лица или рук, кожа чувствует прохладу. Именно поэтому даже слабый поток воздуха в жаркий день кажется таким приятным, будто кто-то включил маленький невидимый вентилятор.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Прохлада на коже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занавеска у окна может вдруг качнуться, а лист бумаги — сдвинуться с места. Это значит, что воздух пришёл в движение и начал толкать предметы вокруг себя.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Занавески и бумага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Опыты, которые показывают свойства воздуха
</a:t>
            </a:r>
            <a:endParaRPr lang="en-US" sz="305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наблюдения помогают увидеть, что воздух занимает место, сопротивляется сжатию и движется вокруг нас.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4466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9200" y="2655850"/>
            <a:ext cx="11310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34237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206533"/>
            <a:ext cx="221100" cy="1965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жизни человека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человеку каждый миг. С ним в организм поступает кислород, без которого нельзя нормально жить, бегать, учиться и даже просто сидеть за партой.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открываем окно, свежий воздух входит в комнату и уносит духоту. Проветривание помогает сделать помещение более приятным для сна, учёбы и отдыха.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Охлаждать тело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движение воздуха приятно охлаждает кожу. Лёгкий ветерок помогает человеку чувствовать себя бодрее, а ещё быстрее сушит пот после игры или прогулки.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Свеча, костёр и плита горят только тогда, когда есть воздух. Если кислорода не хватает, пламя постепенно слабеет и может совсем погаснуть.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 паруса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помогает двигаться не только флагам, но и парусам. Сила ветра толкает их вперёд, а ещё работает в простых устройствах, которые используют движение воздуха.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чистый воздух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мусора быстро загрязняет воздух дымом и неприятным запахом. Лучше выбрасывать отходы в нужное место, чтобы не вредить людям, животным и растениям вокруг.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жечь мусор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помогают воздуху стать чище, потому что задерживают пыль и делают дворы уютнее. Если во дворе много зелени, там легче гулять и играть.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зелени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дороги и двор без мусора не пылят так сильно и выглядят аккуратнее. Когда каждый убирает за собой, воздух вокруг становится приятнее и свежее.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грязи на улицах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ломать ветки и вытаптывать клумбы, ведь растения тоже помогают очищать воздух. Чем больше живых растений в городе и посёлке, тем лучше для всех.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воздухе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воздух вкуса не имеет, но он умеет переносить запахи. Поэтому аромат булочки, цветов или дыма мы чувствуем именно потому, что частицы попадают в воздух.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Запаха не видно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движения воздуха одинаковых дней почти не бывает. Сегодня может быть тихо и тепло, а завтра уже подует ветер, появятся облака и станет прохладнее.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не повторяется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горах воздуха меньше, чем у поверхности земли, поэтому дышать там сложнее. Такой воздух называют более разрежённым, и человек быстро это замечает.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выше, тем труднее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никогда не стоит на месте. Он всё время перемешивается, поднимается, опускается и несёт с собой тепло, влагу и облака, меняя погоду почти каждый день.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78%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азот в сухом воздухе у поверхности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 составе атмосферы Земли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воздух — не пустота, а сложная смесь газов, которая окружает нашу планету и делает возможной жизнь.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рядом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воздух незаметен, но очень важен. Он помогает дышать, передаёт звук, движет ветер и защищает Землю, а его свойства можно проверить простыми опытами и наблюдениями.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2026-05-26T02:09:33Z</dcterms:created>
  <dcterms:modified xsi:type="dcterms:W3CDTF">2026-05-26T02:09:33Z</dcterms:modified>
</cp:coreProperties>
</file>