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запускают поведение, а мотивы помогают их удовлетворять.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и мотивы поведения как основа поведения живых организмов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 — это часть приспособления организма к среде. Оно связано с работой нервной системы, органов чувств и гормонов, а также с ростом, обменом веществ и защитой от опасностей.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биология изучает поведение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как биологическая необходимость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413" y="167475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 — это необходимость в определённых веществах или условиях, без которых организм не может нормально существовать, расти и развиваться.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450" y="2333764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нужды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биологическим потребностям относят пищу, воду, кислород, сон, движение, тепло и защиту от вредных воздействий. Они поддерживают жизнедеятельность организма.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400" y="300034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обменом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возникают не случайно: их вызывает работа организма, расход энергии, рост, восстановление тканей и подготовка к будущей активности.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39450" y="3666928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личность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биологическая основа дополняется потребностями в обучении, общении и развитии мышления, но все они опираются на жизнь организма.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839450" y="4333502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потребностей помогает объяснить, почему живые существа ищут еду, воду, отдых и безопасность, а также как они приспосабливаются к 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потребностей живого организма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человека биологические, социальные и познавательные потребности тесно связаны между собой.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потребности обеспечивают выживание, а социальные и познавательные помогают человеку развиваться и успешно жить среди людей.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«Потребности и мотивы поведения»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 потребности организма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внутренней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 — это относительное постоянство температуры, содержания воды, глюкозы и солей во внутренней среде организма. Оно необходимо для нормальной работы клеток.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от 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показатель выходит за пределы нормы, организм получает сигнал о неблагополучии. Так появляется потребность: жажда, голод, желание согреться или отдохнуть.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в мозг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внутренней среды воспринимаются нервной системой и передаются в мозг. Там информация становится основой для формирования соответствующего состояния и реакции.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как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не просто сообщает о нехватке, а запускает поиск способа восстановить равновесие. Поэтому организм начинает действовать: пить, есть, двигаться или укрываться от холода.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как причина поведения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побуждает к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 — это внутренняя или внешняя причина, которая толкает организм к действию ради удовлетворения потребности. Без мотива поведение не начинается или быстро прекращается.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мотивы проявляются как поиск пищи, укрытия, партнёра или безопасного места. Это помогает выживать и приспосабливаться к изменяющимся условиям среды.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причин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действие может иметь несколько мотивов. Например, ученик идёт в столовую из-за голода, привычки, желания пообщаться или получить одобрение.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мотив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показывает, что именно для организма сейчас наиболее значимо. Он направляет внимание, усилия и выбор действия, помогая быстрее достичь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потребности чаще всего становятся ведущими у подростков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возрасте 11–13 лет заметно усиливаются запросы на общение, самостоятельность и признание. При этом организм особенно нуждается в сне, питании и восстановлении после нагрузки.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условного опроса, на первый план выходят отдых и общение, но биологические потребности по-прежнему остаются основой нормального развития.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опрос класса, 11–13 лет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потребность превращается в мотив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Возникает 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Организму не хватает воды, энергии, отдыха, безопасности или общения. Это состояние ещё не действие, но уже сигнал о неблагополучии.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Срабатывает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центры фиксируют изменение внутреннего состояния и передают его как важную информацию. У человека появляется ощущение необходимости что-то изменить.
</a:t>
            </a:r>
            <a:endParaRPr lang="en-US" sz="1018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Появляется побуждение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нехватки превращается в мотив: хочется выпить воды, поесть, отдохнуть, обратиться за помощью или подготовиться к делу.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Выбирается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оценивает ситуацию и решает, как действовать: что сделать сейчас, чтобы восстановить равновесие и удовлетворить возникшую потребность.
</a:t>
            </a:r>
            <a:endParaRPr lang="en-US" sz="107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→ действие → результат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дефицит во внутренней среде запускает поведение и его изменение.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мотивов в обычной жизни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действует внутренний мотив
</a:t>
            </a:r>
            <a:pPr algn="l" indent="0" marL="0">
              <a:lnSpc>
                <a:spcPct val="115000"/>
              </a:lnSpc>
              <a:buNone/>
            </a:pPr>
            <a:r>
              <a:rPr lang="en-US" sz="5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задерживается после тренировки и идёт пить воду не потому, что его попросили, а потому что организм действительно нуждается в восстановлении. В другой ситуации он садится за книгу из-за интереса к теме, и тогда действие поддерживается изнутри. Такой мотив обычно устойчивее и дольше сохраняется.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действует внешний мотив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поведение запускает не сама потребность, а обстоятельства вокруг. Ребёнок делает домашнее задание ради похвалы, оценки или чтобы избежать замечания. Внешний мотив может помочь начать дело, но если внутренняя причина слабая, интерес быстро снижается.
</a:t>
            </a:r>
            <a:endParaRPr lang="en-US" sz="9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мотивов в школьной и повседневной жизни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одно и то же действие может опираться на разные мотивы, а внутренние мотивы обычно поддерживают более устойчивое поведение.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«Потребности и мотивы поведения»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мотивы связаны с личной значимостью действия и чаще сохраняются дольше, чем внешние стимулы.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мотивы могут противоречить друг другу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лень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понимать, что подготовка к уроку полезна, но одновременно стремиться отложить её ради отдыха. В этот момент краткое удовольствие нередко кажется сильнее далёкой пользы.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сравнивает значимость разных потребностей и внешних сигналов. Поэтому голод, усталость, страх ошибки или желание общения могут по очереди усиливать или ослаблять одно и то же действие.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мотивов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побуждений равны по силе, человек колеблется и медлит. Именно поэтому выбор поведения не всегда бывает быстрым: решение рождается из внутреннего соперничества мотивов.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Побеждает тот мотив, который в данный момент кажется наиболее важным. Если перевешивает интерес или личная цель, действие выполняется; если сильнее усталость, поведение часто откладывается.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мотивов в одной ситуации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задаче на выбор влияет не один фактор, а сразу несколько побуждений, поэтому итог поведения зависит от их относительной силы.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здесь имеют личная цель и интерес, а усталость и мнение окружающих могут ослаблять готовность действовать.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 учебной ситуации для анализа мотивов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60057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 подростковом возрасте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важно быть среди сверстников, обсуждать общие темы и чувствовать себя частью группы. Общение помогает сравнивать взгляды, учиться сотрудничать и получать поддержку в сложных ситуациях.
</a:t>
            </a:r>
            <a:endParaRPr lang="en-US" sz="958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 признанию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особенно заметны желание быть замеченным, справедливое отношение и уважение к личным успехам. Оценка со стороны взрослых и сверстников становится для подростка очень значимой.
</a:t>
            </a:r>
            <a:endParaRPr lang="en-US" sz="96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активно растёт, поэтому возрастает потребность в полноценном питании, сне, движении и восстановлении сил. Эти условия поддерживают нормальную работу всех органов и систем.
</a:t>
            </a:r>
            <a:endParaRPr lang="en-US" sz="989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чаще задаёт вопросы, сравнивает факты и хочет понимать причины событий. Это связано с развитием нервной системы и формированием более сложных способов поведения.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острее реагируют на сравнение с другими, неравное отношение и необоснованные запреты. Такая чувствительность связана и с возрастными изменениями, и с ростом потребности в самостоятельности.
</a:t>
            </a:r>
            <a:endParaRPr lang="en-US" sz="9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199" y="2926525"/>
            <a:ext cx="2112246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группового задания один ученик предлагает идею, другой ищет информацию, третий оформляет результат. Их объединяет не только задача, но и желание быть полезными и получить одобрение товарищей. Так социальный мотив поддерживает сотрудничество и ответственность.
</a:t>
            </a:r>
            <a:endParaRPr lang="en-US" sz="861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4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тренировке подросток старается не подвести команду, потому что важны общий результат и доверие сверстников. В группе легче проявляются настойчивость, дисциплина и готовность помогать, чем в одиночной работе. Это делает поведение более активным и собранным.
</a:t>
            </a:r>
            <a:endParaRPr lang="en-US" sz="815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готовит выступление или стенгазету, участники распределяют роли и договариваются о сроках. Здесь социальный мотив соединяется с личной значимостью дела: хочется быть принятым группой и одновременно увидеть реальный результат совместных усилий.
</a:t>
            </a:r>
            <a:endParaRPr lang="en-US" sz="882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мотивы в жизни группы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мотив влияет на поведение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сила и ясность мотива определяют продолжение или остановку действия.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личной значимости цели и результата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 и друзей усиливает уверенность, но решающим остаётся то, насколько сама цель важна для 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значимее цель, тем выше вероятность довести дело до конца; сильная усталость снижает этот показатель.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зависимости результата от личной значимости цели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полезные мотивы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действие закрепляется, если человек регулярно его повторяет. Так формируются привычки, которые потом выполняются почти автоматически: вовремя ложиться спать, пить воду и планировать дела.
</a:t>
            </a:r>
            <a:endParaRPr lang="en-US" sz="816" dirty="0"/>
          </a:p>
        </p:txBody>
      </p:sp>
      <p:sp>
        <p:nvSpPr>
          <p:cNvPr id="13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результат заметен, желание повторить действие усиливается. Успех в учёбе, спорте или соблюдении режима дня создаёт положительное подкрепление и делает поведение более устойчивым.
</a:t>
            </a:r>
            <a:endParaRPr lang="en-US" sz="816" dirty="0"/>
          </a:p>
        </p:txBody>
      </p:sp>
      <p:sp>
        <p:nvSpPr>
          <p:cNvPr id="14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понимает, зачем нужно действие, ему легче сохранять мотивацию. Осознание пользы сна, движения, питания и учёбы помогает выполнять нужные дела даже без внешнего контроля.
</a:t>
            </a:r>
            <a:endParaRPr lang="en-US" sz="816" dirty="0"/>
          </a:p>
        </p:txBody>
      </p:sp>
      <p:sp>
        <p:nvSpPr>
          <p:cNvPr id="15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делает поведение осмысленным и более долговременным. Кружок по любимому делу, чтение по теме или исследование нового материала поддерживают активность без принуждения.
</a:t>
            </a:r>
            <a:endParaRPr lang="en-US" sz="816" dirty="0"/>
          </a:p>
        </p:txBody>
      </p:sp>
      <p:sp>
        <p:nvSpPr>
          <p:cNvPr id="16" name="Text 6"/>
          <p:cNvSpPr txBox="1"/>
          <p:nvPr/>
        </p:nvSpPr>
        <p:spPr>
          <a:xfrm>
            <a:off x="349672" y="4447667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мотивы укрепляются, когда действия явно улучшают самочувствие. Достаточный сон, движение и выполнение задач по плану снижают утомление и помогают организму работать лучше.
</a:t>
            </a:r>
            <a:endParaRPr lang="en-US" sz="8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Потребность, мотив и поведение: сравнение понятий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понятия связаны между собой: сначала возникает потребность, затем появляется мотив, а после этого начинается поведение как цепь действий.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запускает мотив, а мотив направляет поведение к удовлетворению возникшей нужды.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«Потребности и мотивы поведения»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начинается с потребности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показывают, что нужно организму для жизни, а мотивы объясняют, почему он действует именно так. Через поведение человек и животное приспосабливаются к среде и сохраняют здоровье.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2026-06-01T11:33:59Z</dcterms:created>
  <dcterms:modified xsi:type="dcterms:W3CDTF">2026-06-01T11:33:59Z</dcterms:modified>
</cp:coreProperties>
</file>