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Запутывающиеся слова в английском языке — accident/incident и as/like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словами для точной и успешной английской коммуникации.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accident/incident и as/like часто вызывают путаницу у старшеклассников. От правильного употребления зависит понимание материала, успешность на экзаменах и навыки общения с носителями.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важны для старшеклассников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Accident — неожиданное событие с негативными последствиями, включая травмы или ущерб. Оно всегда подразумевает нежелательный исход.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Определения: различия между accident и incident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 — любое событие без обязательной негативной окраски, может быть как значительным, так и незначительным случаем.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отличие: accident всегда негативен, в то время как incident носит нейтральный или разнохарактерный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84182"/>
            <a:ext cx="4365000" cy="18422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Collins English Dictionary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различия через примеры употребления и смысл.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Accident характеризуется негативом и повреждениями, в то время как incident охватывает более широкий спектр событий.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значений: accident и incident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Accident: жизненные ситуации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оживлённой трассе произошла серьёзная авария, в которой пострадали несколько человек. Спешная медицинская помощь и участие полиции стали необходимыми мерами.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авария с пострадавшими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Несчастный случай на производстве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на заводе получил травму из-за неисправного оборудования. Служба охраны труда проводит расследование для предотвращения повторения подобных случаев.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на спортивных соревнованиях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футбольного матча игрок получил серьёзное повреждение колена из-за падения. Команда медицинской помощи оперативно оказала первую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нечаянно разбил окно на перемене — такой инцидент не всегда ведёт к серьёзным последствиям.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Incident: жизненные ситуации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на школьной дискуссии — пример incident с возможными дебатами и разными взглядами без негативных итогов.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пожарная тревога служит инцидентом, поскольку событие произошло, но серьёзного ущерба не принесло.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Incidents чаще описываются в СМИ, отражая широкий спектр событий без ущерба.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BBC, The Guardian, CNN, Reuters, USA Today,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 более универсален, что объясняет его большую частоту по сравнению с accident.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accident и incident в англоязычных СМИ 2023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Accident подчеркивает наличие ущерба и ответственность, часто используется в страховых и правовых документах.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Юридический и формальный контекст: выбор между accident и incident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 фиксирует факт события без указания степени вины или ущерба, применим в расследованиях и отчетах.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термина может исказить юридические последствия или привести к ошибкам при оформлении документов.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использование этих слов критично для корректного понимания и правовой безопасности в официальных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называть любые происшествия accident, даже если отсутствуют травмы или ущерб.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 переводе с русского часто приводит к неверному употреблению incident для случаев с явным вредом.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затрудняют понимание и создают неправильное впечатление в письменных работах и СМИ.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accident и incident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Accident происходит от латинского ‘accidens’ — «то, что случается», первоначально означало событие без вины.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значение accident сместилось к несчастным случаям с негативным исходом и повреждениями.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Incident происходит от латинского ‘incidere’ — «случаться», обозначая любое произошедшее событие независимо от оценки.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английском incident часто фиксирует нейтральные или формальные события в технических и юридических контекстах.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Этимология и эволюция значений accident и incident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и like: базовые значения и иллюстрации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as подчеркивает роль или функцию, которую выполняет субъект. Например, выражение "work as a teacher" означает, что человек работает именно в этой должности. Другой пример: "serve as a model" — выступать в качестве образца для подражания.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— исполнение роли или функции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— выражение сходства или сравнение
</a:t>
            </a:r>
            <a:endParaRPr lang="en-US" sz="1533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like используется для указания на подобие или аналогию. Фразы типа "run like the wind" означают, что кто-то бежит очень быстро, словно ветер. "Sings like a bird" — поет так же красиво и свободно, как птица.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as и like: пошаговая схема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слова в предложении для правильного употребления as или like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использование as при сравнении физических или внешних черт, например: "He is as my brother" вместо правильного "like my brother".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as и like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неправильное употребление like при обозначении профессии или роли: "She works like a manager" вместо корректного "as a manager".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связаны с прямолинейным переносом русскоязычных структур и недостаточно глубоким пониманием английских функциональных различий.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546328"/>
            <a:ext cx="4164900" cy="22906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лингвистических исследований и словарных данных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в употреблении as и like в зависимости от значения роли или сравнения, что помогает избежать смысловых и коммуникационных ошибок.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as или like критичен для точной передачи смысла; ошибка меняет восприятие высказывания.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функций as и like с примерами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Расширенные значения as: нюансы в сложных конструкциях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as для указания причины встречается, например, в предложении "As I was tired, I went to bed early". Здесь as объясняет мотив действия и служит логическим связующим.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для выражения причины
</a:t>
            </a:r>
            <a:endParaRPr lang="en-US" sz="1569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для обозначения одновременности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конструкции "As time goes by" слово as показывает параллельность событий, подчёркивая, что два действия происходят одновременно или в связке.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2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для условий и результата
</a:t>
            </a:r>
            <a:endParaRPr lang="en-US" sz="1522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типа "as long as" и "as a result" демонстрируют использование as для обозначения условий и последствий, расширяя его функциональные 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прямой речи и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разговорном английском like часто вводит прямую речь или отражает эмоции, например, "He was like, wow!" выражает удивление или восхищение. Такая употребление придаёт речи живость и экспрессивность.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иллюстрации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"looks like rain" или "like father, like son" демонстрируют обычные сравнения и характеристики, а иллюстрации показывают как сходство во внешности, так и эмоциональные реакции.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like в разговорной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употребление этих слов приводит к недопониманию, искажая точный смысл сообщений, что снижает эффективность общения.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ошибок в выборе accident/incident и as/like на коммуникацию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юридической и деловой сферах ошибки могут повлечь за собой серьезные последствия вплоть до потери доверия и санкций.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образовательной среде подобные неточности ухудшают успеваемость и восприятие материала как учащимися, так и преподавателями.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выборе терминов способствует улучшению языковой компетенции и повышает уровень взаимодействия с носителями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сложность различения схожих по звучанию и употреблению слов среди старшеклассников.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языковых ошибок в 10-х классах,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ошибок указывает на необходимость усиления учебных материалов и практических упражнений для улучшения понимания.
</a:t>
            </a:r>
            <a:endParaRPr lang="en-US" sz="109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ошибок старшеклассников 2023 года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Создавайте ассоциации: accident всегда связан с бедой, повреждением, а incident может описывать любое событие без отрицательного оттенка.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для запоминания различий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as думайте о роли или функции, для like — о сравнении и сходстве; это поможет выбрать правильную конструкцию в контексте.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проверяйте себя на упражнениях и используйте мнемоники для закрепления правил и снижения числа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точного выбора слов в английской речи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и правильное использование пар accident/incident и as/like существенно улучшает качество коммуникации, снижая риск недопонимания и способствуя успешной языковой практике.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2026-05-08T06:10:15Z</dcterms:created>
  <dcterms:modified xsi:type="dcterms:W3CDTF">2026-05-08T06:10:15Z</dcterms:modified>
</cp:coreProperties>
</file>