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image" Target="../media/image-11-15.png"/><Relationship Id="rId16" Type="http://schemas.openxmlformats.org/officeDocument/2006/relationships/image" Target="../media/image-11-16.png"/><Relationship Id="rId17" Type="http://schemas.openxmlformats.org/officeDocument/2006/relationships/image" Target="../media/image-11-17.png"/><Relationship Id="rId18" Type="http://schemas.openxmlformats.org/officeDocument/2006/relationships/image" Target="../media/image-11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image" Target="../media/image-16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населения при ЧС: почему это основа безопасности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Своевременный сигнал помогает выиграть минуты, которые спасают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система оповещения и почему она обязательна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ОБЗР оповещение рассматривается как ключевой элемент гражданской обороны и защиты при ЧС. Его правила закреплены в законах, подзаконных актах и планах реагирования, а сообщения передаются сразу несколькими каналами, чтобы их услышали как можно больше людей.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и информирование: в чем разница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— это краткий и срочный сигнал об опасности, который требует немедленно перейти к действиям без ожидания дополнительных подтверждений.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оповещения люди теряют время, а без информирования могут действовать неуверенно или ошибочно, даже поняв, что угроза реальна.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Информирование дополняет сигнал подробностями: что произошло, где находится опасная зона, как быстро она развивается и какие меры нужно принять.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эффективная система всегда сочетает мгновенное предупреждение и последующее уточнение обстановки, чтобы действия были быстрыми и осознанными.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оповещения населения и их роль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различаются по скорости, охвату и объему сообщения, поэтому на практике они работают только вместе.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надежна связка мгновенного сигнала и подробного цифрового или вещательного разъяснения.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презентации на основе общих принципов системы оповещения населения
</a:t>
            </a:r>
            <a:endParaRPr lang="en-US" sz="56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сигнал «Внимание всем!»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сигнала уточнения поступают по телевидению, радио, мобильным оповещениям и через местные системы связи; именно они объясняют, что произошло и как вести себя дальше.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06457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Сирены, гудки предприятий и громкоговорители подают единый сигнал, который означает: нужно немедленно включить официальный источник информации и быть готовым к дальнейшим действиям.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после сигнала оповещения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типовом порядке действий при получении экстренного сообщения.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20913" y="2362487"/>
            <a:ext cx="17535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16601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при чрезвычайных ситуациях мирного времени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указывает точное место возгорания, границы опасной зоны и направление распространения дыма, чтобы люди могли быстро выбрать безопасный путь выхода.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Паводок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информации обозначают районы подтопления, время подъема воды и маршруты эвакуации, чтобы жители успели покинуть низины и подготовить имущество.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авария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Передают сведения о месте выброса, зоне заражения и необходимых мерах защиты, включая закрытие помещений и использование средств защиты органов дыхания.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и коммунальные аварии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 участок происшествия, ограничения движения и пункты временного размещения, чтобы население не попадало в зону вторичных рисков.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221503"/>
            <a:ext cx="5253300" cy="20781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сигналов и действий при угрозах мирного и военного времени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источник угрозы, темп развития события, каналы оповещения и первоочередные действия.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мирных ЧС чаще важна локальная эвакуация, а при военных угрозах — немедленное укрытие и ожидание официальных команд.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ОБЗР и гражданской обороне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при угрозах военного времени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воздушной тревоге и ракетной опасности главное — быстро найти ближайшее укрытие, прекратить перемещение и следовать указаниям официальных источников без самостоятельных решений.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отдельно сообщают, что нужно отключить газ, электричество и вентиляцию, чтобы снизить дополнительные риски до прибытия в безопасное место или до снятия угрозы.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химического или радиационного заражения сообщения дополняются правилами по защите дыхания и кожи, а также указаниями по герметизации помещений и ограничению контакта с внешней средой.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важны первые минуты после сигнала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ситуации многое зависит от того, насколько быстро человек распознает официальный сигнал и прекращает лишние действия.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дольше задержка, тем выше риск паники и тяжелых последствий, поэтому первые минуты решают исход.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демонстрации влияния времени реакции на последствия ЧС
</a:t>
            </a:r>
            <a:endParaRPr lang="en-US" sz="65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1836742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5309" y="3151554"/>
            <a:ext cx="339300" cy="3393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26022" y="1836742"/>
            <a:ext cx="254475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3183609" y="3151554"/>
            <a:ext cx="339300" cy="3393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6128172" y="1867672"/>
            <a:ext cx="346800" cy="27744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экстренного сообщения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727678" y="1878575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случилось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начинается с краткого и точного описания события: пожар, выброс опасного вещества, угроза обстрела или другая чрезвычайная ситуация. Это помогает сразу понять характер опасности и не тратить время на догадки.
</a:t>
            </a:r>
            <a:endParaRPr lang="en-US" sz="928" dirty="0"/>
          </a:p>
        </p:txBody>
      </p:sp>
      <p:sp>
        <p:nvSpPr>
          <p:cNvPr id="23" name="Text 3"/>
          <p:cNvSpPr txBox="1"/>
          <p:nvPr/>
        </p:nvSpPr>
        <p:spPr>
          <a:xfrm>
            <a:off x="727705" y="3193398"/>
            <a:ext cx="21489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немедленно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предупреждения сразу перечисляют первичные действия: укрыться, отключить приборы, взять документы, собрать детей или начать эвакуацию. Инструкция должна быть короткой, понятной и не содержать сложных терминов.
</a:t>
            </a:r>
            <a:endParaRPr lang="en-US" sz="928" dirty="0"/>
          </a:p>
        </p:txBody>
      </p:sp>
      <p:sp>
        <p:nvSpPr>
          <p:cNvPr id="24" name="Text 4"/>
          <p:cNvSpPr txBox="1"/>
          <p:nvPr/>
        </p:nvSpPr>
        <p:spPr>
          <a:xfrm>
            <a:off x="3675990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произошло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указывают район, улицу, объект или ориентир, чтобы человек быстро сопоставил угрозу со своим местоположением. Чем точнее адрес, тем легче решить, нужно ли укрываться или срочно покидать территорию.
</a:t>
            </a:r>
            <a:endParaRPr lang="en-US" sz="928" dirty="0"/>
          </a:p>
        </p:txBody>
      </p:sp>
      <p:sp>
        <p:nvSpPr>
          <p:cNvPr id="25" name="Text 5"/>
          <p:cNvSpPr txBox="1"/>
          <p:nvPr/>
        </p:nvSpPr>
        <p:spPr>
          <a:xfrm>
            <a:off x="3675990" y="3193403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получать уточнения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указывают официальный источник дальнейшей информации: телевидение, радио, сайт, приложение или местную систему оповещения. Повтор ключевых ориентиров и каналов связи уменьшает риск ошибки и паники.
</a:t>
            </a:r>
            <a:endParaRPr lang="en-US" sz="928" dirty="0"/>
          </a:p>
        </p:txBody>
      </p:sp>
      <p:sp>
        <p:nvSpPr>
          <p:cNvPr id="26" name="Text 6"/>
          <p:cNvSpPr txBox="1"/>
          <p:nvPr/>
        </p:nvSpPr>
        <p:spPr>
          <a:xfrm>
            <a:off x="6624303" y="1878597"/>
            <a:ext cx="2149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 угрожает 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часть сообщения — указание, кого затрагивает риск: жителей конкретного квартала, сотрудников предприятия, школьников или всех находящихся в зоне поражения. Это снижает неопределенность и лишние действия.
</a:t>
            </a:r>
            <a:endParaRPr lang="en-US" sz="9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и эвакуация в школе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Сигнал, который слышит весь коридор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система оповещения должна быть слышна в каждом кабинете и коридоре. После сигнала ученики не собирают вещи и не возвращаются за забытыми предметами, а сразу переходят к заранее отработанному маршруту.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без лишних остановок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эвакуационных выходов помогают двигаться одинаково быстро всем классам, даже если обстановка вызывает волнение. Учителя идут первыми или последними, чтобы сохранить порядок и не допустить скопления у дверей.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Ответственные за спокойный выход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учебной эвакуации взрослые проверяют, все ли дети вышли из кабинета, помогают младшим школьникам и затем сверяют списки. Такая организация показывает, как школа превращает сигнал в безопасные 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семьи после получения экстренного сообщения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семьи при получении официального экстренного сигнала
</a:t>
            </a:r>
            <a:endParaRPr lang="en-US" sz="11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игнорировать сигнал и продолжать обычные дела. Потеря нескольких минут особенно опасна при пожаре, химическом выбросе или ракетной угрозе, когда скорость развития событий очень высока.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населения при оповещении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ждать подтверждения из неофициальных источников. Слухи в мессенджерах часто искажают картину происшествия, а задержка из-за сомнений увеличивает риск для семьи и соседей.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пытаться самостоятельно проверить место происшествия или вернуться за вещами. Такой поступок мешает спасателям, создает заторы и нередко приводит человека прямо в опасную зону.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Четвертая ошибка — откладывать выход из зоны риска и надеяться, что угроза минует. При любом ЧС важно действовать по официальной инструкции, а не по ощущениям или чужим предположениям.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надежность разных каналов связи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каналы удобны для уточнений, но зависят от сети, заряда устройств и доступа к интернету или связи.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результат дает сочетание мгновенного сигнала и нескольких резервных каналов: так сообщение доходит быстрее и реже теряется.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работы систем оповещения и связи; условная шкала для учебной визуализации, 2025
</a:t>
            </a:r>
            <a:endParaRPr lang="en-US" sz="51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6138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80727"/>
            <a:ext cx="204900" cy="16392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органов власти и экстренных служб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принимают решение о запуске оповещения, проверяют актуальность сообщения и организуют маршруты эвакуации. Их задача — сделать информацию официальной, своевременной и согласованной для всех жителей.
</a:t>
            </a:r>
            <a:endParaRPr lang="en-US" sz="835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и спасатели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Спасательные подразделения оценивают обстановку в зоне ЧС, помогают людям покинуть опасный участок и устраняют последствия происшествия. Они также передают уточнения, если обстановка быстро меняется.
</a:t>
            </a:r>
            <a:endParaRPr lang="en-US" sz="835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и охрана порядка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Полиция регулирует движение, ограничивает доступ в опасные районы и помогает избежать паники и давки. Благодаря этому эвакуация проходит организованно, а спасательные службы могут работать без помех.
</a:t>
            </a:r>
            <a:endParaRPr lang="en-US" sz="843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Медики и коммунальные службы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работники оказывают помощь пострадавшим, а коммунальные организации отключают опасные сети и восстанавливают инфраструктуру. Совместная работа этих служб ускоряет возвращение территории к нормальной жизни.
</a:t>
            </a:r>
            <a:endParaRPr lang="en-US" sz="8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446891"/>
            <a:ext cx="8784000" cy="198931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набор на случай срочного оповещения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набор помогает быстро выйти из дома и сохранить автономность в первые часы после эвакуации.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важные вещи — документы, связь, вода и лекарства; они сокращают время сборов и уменьшают зависимость от помощи извне.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подготовке к чрезвычайным ситуациям и эвакуации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остановиться и сосредоточиться на одной понятной инструкции из официального источника. Короткий алгоритм действий снижает тревогу лучше, чем попытка быстро искать десятки противоречивых сообщений.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следует избегать пересылки непроверенной информации, даже если она кажется убедительной. Спокойный тон взрослых, повторение ключевых шагов и четкое распределение ролей помогают семье действовать увереннее.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Особой поддержки требуют дети, пожилые люди и те, кого пугают громкие сигналы или темнота. Им важно объяснить, что тревога — это не повод для хаоса, а сигнал к последовательным действиям.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устойчивость при получении тревожного сообщения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многоканального оповещения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Многоканальная схема особенно полезна там, где часть жителей находится дома, а часть — в дороге, на работе или в школе.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резервных путей передачи, тем меньше вероятность пропуска сигнала и тем устойчивее система в любой чрезвычайной ситуации.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свойств каналов оповещения; условные значения для визуализации, 2025
</a:t>
            </a:r>
            <a:endParaRPr lang="en-US" sz="56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— это первый шаг к спасению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Своевременный сигнал, понятное сообщение и отработанные действия превращают информацию в защиту. Когда люди доверяют официальным каналам и действуют без промедления, последствия ЧС становятся заметно меньше.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2026-05-21T05:11:09Z</dcterms:created>
  <dcterms:modified xsi:type="dcterms:W3CDTF">2026-05-21T05:11:09Z</dcterms:modified>
</cp:coreProperties>
</file>