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пишет приглашения на день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зовёт друзей на праздник и учится писать Einladung.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Einladung: простое приглашение на праздник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Einladung — это немецкое слово для приглашения. Оно помогает сообщить, кто зовёт, куда идти, когда начинать праздник и как ответить. Короткий, ясный текст делает встречу понятной и помогает не пропустить важный день.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Sabine и что она делает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Sabine — школьница, которая готовит свой Geburtstag и хочет пригласить друзей так, чтобы каждому было приятно получить письмо.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пишет приглашение сама, потому что личные слова звучат теплее. Простая фраза Ich lade dich ein. подходит даже для 3 класса.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радует друзей и показывает внимание. Для Сабины это ещё и удобный способ заранее сообщить о празднике.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открытка с праздничным настроением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можно оформить как аккуратную открытку. На ней часто пишут имя гостя крупно и разборчиво, а рядом добавляют короткий текст. Праздничные рисунки — торт, шарики и звёздочки — делают письмо весёлым и сразу настраивают на праздник.
</a:t>
            </a:r>
            <a:endParaRPr lang="en-US" sz="1158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важное видно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хорошем приглашении главное не прячут. Дата, время и место стоят отдельно или выделены сильнее остальных строк. Тогда ребёнок быстро находит нужную информацию и легко понимает, когда и куда нужно прийти.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приглашение Sabine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Sabine пишет приглашения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гостю своё имя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Sabine пишет имя адресата точно и без ошибок. Для ребёнка важно, чтобы приглашение было личным и сразу понятно, кому оно адресовано.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вручением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отдать письмо, Sabine ещё раз смотрит на имена. Для третьеклассника это полезная привычка: так ни один гость не окажется забытым.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текст, разное имя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письма похожи, меняется только имя получателя. Такой способ помогает быстро подготовить несколько приглашений и не перепутать их.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одноклассники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выбирает тех, кого хочет видеть на празднике. Это могут быть одноклассники или близкие друзья, с которыми хочется разделить радость.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Einladung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Sabine строит короткое и понятное приглашение для друзей.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обращение по-немецки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приглашение можно просто: Hallo, liebe Lisa! или Liebe Tom! Такие формы звучат дружелюбно и сразу показывают, кому адресовано письмо.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liebe используется как тёплое обращение к знакомому человеку. Оно помогает сделать текст вежливым и мягким, без лишней торжественности.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третьеклассника удобны короткие и ясные слова. Их легко прочитать, запомнить и написать без ошибок, даже если буквы ещё капризничать не хотят.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новость письма: Geburtstag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самом начале Sabine сообщает главное: она приглашает на свой Geburtstag. Тогда сразу понятно, зачем написано письмо, и читатель не теряется в догадках.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идут основные сведения о празднике. Достаточно нескольких коротких предложений, чтобы узнать, когда он начнётся и где будет проходить.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очень удобен для детей. Сначала — причина письма, потом — важные детали, а дальше уже всё, что помогает представить весёлый праздник.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время и место на немецком языке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приглашении обязательно пишут дату, время и место: datum, Uhrzeit und Ort. Короткие фразы вроде Am Samstag, um 15 Uhr, bei mir zu Hause помогают быстро понять, когда и куда приходить.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особенно важно не перепутать числа, дни недели и адрес. Ошибка в этих данных может испортить планы, поэтому такие строки нужно читать и проверять очень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на детском празднике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и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Kuchen сразу напоминает о праздничном столе. Если в приглашении есть торт и сладости, друзья понимают, что их ждёт вкусный и весёлый день.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Musik помогает представить радостную атмосферу праздника. Даже одно короткое упоминание музыки делает письмо более ярким и дружелюбным.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веселье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Spiele подсказывает, что будут игры и активные задания. Такие детали делают приглашение живым и показывают, что скучать никому не придётся.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сюрпризы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Geschenke добавляет ощущение праздника и ожидания сюрпризов. Для друзей это приятный знак, что день рождения будет особенным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по-немецки попросить ответ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Einladung Сабина может вежливо спросить, придёт ли друг. Для этого подходят короткие фразы: Bitte antworte mir. и Kannst du kommen?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вопрос помогает заранее понять, сколько гостей будет на празднике. Для третьеклассника это удобно: можно подготовить место, угощение и игры без лишней спешки.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ответить делает письмо заботливым и ясным. Ребёнок видит, что его ждут и хотят всё хорошо организовать — почти как маленький праздник в 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Sabine в конце письма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строчка, которая делает письмо тёплым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самом конце приглашения Сабина ставит свою подпись. Чаще всего она пишет коротко: Deine Sabine или просто Sabine. Так письмо звучит личнее, а у гостя появляется ощущение, что его действительно ждут.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деталь с большим настроением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 подписью появляется маленький рисунок или смайлик. Он добавляет радости, но не должен отвлекать от текста. Главное, чтобы имя, дата и место были написаны ясно и аккуратно.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Sabine пишет приглашение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важные части Einladung и сделать текст понятным для гостя.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 немецком приглашении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bitte помогает попросить мягко и дружелюбно. Оно звучит просто, но сразу делает приглашение более вежливым и приятным для чтения.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danke добавляет благодарность и тёплый тон. Даже в коротком письме оно показывает, что Сабина ценит ответ и внимание друга.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herzlich подходит для особенно доброго обращения. Оно помогает приглашению звучать радостно, как будто праздник уже заглянул в письмо.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liebe и фраза komm bitte делают текст по-настоящему личным. Для младших школьников это хороший пример доброго общения по-немецки.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лучше не писать в Einladung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забывать имя гостя, дату, время и место, иначе приглашение становится неполным. Ошибка в этих данных может привести к путанице и лишним вопросам.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избегать слишком длинных предложений и сложных слов, которые трудно прочитать третьекласснику. Перед вручением письмо нужно обязательно проверить, чтобы оно было аккуратным и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текст понятным для третьеклассника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помогают сразу понять смысл. Если в одной фразе только одна мысль, читать письмо легче, а ошибок при переписывании становится меньше.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делают Einladung дружелюбным и простым. Ребёнку не нужно долго думать над каждым словом — он быстро узнаёт дату, место и просьбу прийти.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слов особенно полезен для 3 класса. Он помогает уверенно читать немецкий текст, не теряться и спокойно писать своё маленькое приглашение.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детали — имя, дата и время — должны читаться сразу.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эти сведения выделены, приглашение легко понять с первого взгляда. Красивое оформление радует, но ясность всегда остаётся важнее.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приглашение сразу сообщает, кто зовёт и на какой праздник. Затем в нескольких коротких фразах называются дата, время и место встречи.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удачного содержания Einladung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как ответить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основной части можно добавить просьбу ответить. Такой текст легко читать, и он помогает гостю быстро понять всё самое важное без лишних догадок.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7256" y="1155650"/>
            <a:ext cx="259875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чувствуют друзья, когда получают приглашение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улыбается, потому что его ждут на празднике. Это маленький, но очень приятный знак внимания, который сразу поднимает настроение.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дружбы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показывает, что друг важен и его хотят видеть рядом. Так обычная записка превращается в тёплый жест дружбы.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письма день рождения кажется ещё ближе и интереснее. Хочется поскорее узнать, какие будут игры, торт и весёлые сюрпризы.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приглашении Sabine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Einladung на день рождения — это короткое, вежливое и понятное письмо. В нём важны обращение, дата, время, место, просьба ответить и аккуратная подпись.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2026-05-25T03:23:40Z</dcterms:created>
  <dcterms:modified xsi:type="dcterms:W3CDTF">2026-05-25T03:23:40Z</dcterms:modified>
</cp:coreProperties>
</file>