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тела: помощники для людей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помощники, которые возвращают движение, удобство и 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нужны помощники для тела?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рука, нога или другая часть тела перестаёт работать как раньше. Тогда помогают искусственные устройства: они поддерживают, заменяют и облегчают привычные дела — от ходьбы до удержания ложки или карандаша.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искусственным телом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живое, а полезное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Искусственным телом называют вещь, которую сделал человек, чтобы помочь телу работать лучше. Это не живой организм, но очень полезный помощник в повседневной жизни.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частей тела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устройствам относятся протезы рук и ног, искусственные суставы и зубные импланты. Они помогают человеку двигаться, жевать и справляться с обычными делами без лишних трудностей.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сердцу и слуху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тела тоже бывают помощники: сердечные клапаны, кардиостимуляторы и кохлеарные импланты. Они поддерживают работу сердца и помогают лучше слышать.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для тела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 искусственным телам относят и роботов-помощников. Они могут помогать людям в работе, учёбе и простых задачах, где нужны аккуратность и терпение.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разных ситуаций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устройства нужны после травм, болезней или если человек родился с особенностями тела. Главное их дело — вернуть удобство и сделать жизнь активнее.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Протезы рук и ног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заменяют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Протезы помогают вместо потерянной руки или ноги. С ними человек может ходить, бегать, держать ложку, мяч или карандаш и делать многие привычные дела.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бионические
</a:t>
            </a:r>
            <a:pPr algn="l" indent="0" marL="0">
              <a:lnSpc>
                <a:spcPct val="9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Бывают простые механические протезы и более сложные бионические. Вторые умеют двигаться точнее и подстраиваться под разные действия человека, почти как внимательный напарник.
</a:t>
            </a:r>
            <a:endParaRPr lang="en-US" sz="1534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пальцев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Бионический протез может сгибать пальцы, поворачивать кисть и помогать брать предметы. Это особенно важно, когда нужно писать, застёгивать пуговицы или держать стакан.
</a:t>
            </a:r>
            <a:endParaRPr lang="en-US" sz="1563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жизни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Протез не делает всё сам, но заметно облегчает жизнь. Он помогает человеку быть самостоятельнее, увереннее и активнее — а это уже большая победа.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части внутри тела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и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суставы ставят, когда свои уже сильно изношены или повреждены. Они помогают человеку снова двигаться свободнее, вставать, ходить и меньше чувствовать боль.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сердцу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Сердечные клапаны и кардиостимуляторы помогают сердцу работать ровнее. Такие устройства особенно нужны, когда собственная система уже не справляется с задачей.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 еда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Зубные импланты заменяют потерянные зубы и помогают жевать. С ними человеку проще есть любимую пищу и улыбаться без стеснения — почти как будто ничего и не случилось.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поддержка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устройства делают жизнь удобнее, если часть тела уже не может выполнять свою работу. Они тихо помогают каждый день, не требуя лишнего внимания.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протез понимает движение человека
</a:t>
            </a:r>
            <a:endParaRPr lang="en-US" sz="2557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мышц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бионическом протезе есть датчики. Они улавливают слабые сигналы мышц, когда человек только собирается пошевелить рукой или ногой.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компьютер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сигналы попадают в небольшой компьютер внутри протеза. Он распознаёт, что человек хочет сделать, и превращает сигнал в нужное движение.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действие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протез может открыть ладонь, повернуть кисть или сделать шаг вместе с человеком. Получается почти как команда: «Вперёд, дружище!».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вместе с человеком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пользуется протезом, тем привычнее становятся движения. Устройство помогает выполнять их спокойнее и точнее, чтобы каждый день был удобнее.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создают протез для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осмотра врача до обучения и последующих проверок.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75618"/>
            <a:ext cx="481766" cy="4282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прочных и удобных устройств
</a:t>
            </a:r>
            <a:endParaRPr lang="en-US" sz="222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Титан очень лёгкий и крепкий. Из него делают детали, которые должны выдерживать нагрузку, но не утяжелять устройство. Это помогает протезу быть прочным и удобным.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Силикон подходит для мягких частей, похожих на кожу. Он делает устройство приятнее на ощупь и помогает протезу лучше прилегать к телу, не натирая кожу.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используют для многих деталей, потому что он лёгкий и может быть недорогим. Из него удобно делать части разных форм, особенно если нужна точная подгонка.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Карбон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Карбон помогает сделать протез одновременно лёгким и очень прочным. Такие детали особенно полезны там, где важны скорость, надёжность и удобство в движении.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помогает делать новые детали
</a:t>
            </a:r>
            <a:endParaRPr lang="en-US" sz="250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для маленькой руки
</a:t>
            </a:r>
            <a:pPr algn="l" indent="0" marL="0">
              <a:lnSpc>
                <a:spcPct val="90000"/>
              </a:lnSpc>
              <a:buNone/>
            </a:pPr>
            <a:r>
              <a:rPr lang="en-US" sz="37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протез должен подходить точно, как любимая перчатка, только умнее. 3D-печать помогает быстро сделать нужную деталь по модели на компьютере. Если ребёнок вырос, часть можно заменить без долгого ожидания.
</a:t>
            </a:r>
            <a:endParaRPr lang="en-US" sz="113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Запасная часть без лишней паузы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 протеза ломается небольшая деталь, а ждать долго нельзя. Тогда 3D-принтер создаёт замену слой за слоем. Это удобно, потому что устройство быстрее возвращается к работе и снова помогает человеку.
</a:t>
            </a:r>
            <a:endParaRPr lang="en-US" sz="1069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примерки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изготовлением настоящего протеза специалисты могут напечатать учебную модель. С ней легче проверить форму, размер и удобство. Так человек и команда видят будущий результат ещё до окончательной сборки.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3D-печать помогает делать новые детали
</a:t>
            </a:r>
            <a:endParaRPr lang="en-US" sz="250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Роботы, похожие на людей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Человекоподобные роботы имеют руки, ноги, голову и корпус. Из-за этого они напоминают людей и могут выполнять простые действия, например поворачиваться или здороваться.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роботы помогают в музеях, лабораториях, школах, на выставках и на некоторых заводах. Они переносят лёгкие предметы и поддерживают людей там, где нужна аккуратность.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не идеальны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движения ещё не такие ловкие, как у человека. Но роботы учатся быстро, и с каждым годом становятся точнее, умнее и чуть менее «роботастыми».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Помощники будущего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Человекоподобные роботы не заменяют людей, а помогают им. Они берут на себя часть задач и делают работу удобнее, особенно там, где нужна помощь без усталости.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— сильный помощник снаружи
</a:t>
            </a:r>
            <a:endParaRPr lang="en-US" sz="2428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становится легче
</a:t>
            </a:r>
            <a:pPr algn="l" indent="0" marL="0">
              <a:lnSpc>
                <a:spcPct val="90000"/>
              </a:lnSpc>
              <a:buNone/>
            </a:pPr>
            <a:r>
              <a:rPr lang="en-US" sz="3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Экзоскелет надевают поверх одежды или специальной формы. Он берёт часть нагрузки на себя, поэтому спине, рукам и ногам легче работать, а человек меньше устаёт.
</a:t>
            </a:r>
            <a:endParaRPr lang="en-US" sz="1544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медицине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травм или болезни экзоскелет помогает снова учиться ходить и двигаться увереннее. Он поддерживает тело, когда мышцы ещё слабые, и делает тренировки безопаснее.
</a:t>
            </a:r>
            <a:endParaRPr lang="en-US" sz="1563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на работе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заводах, складах и стройках такие устройства помогают поднимать тяжёлые предметы и долго стоять без лишнего напряжения. Это снижает усталость и бережёт здоровье.
</a:t>
            </a:r>
            <a:endParaRPr lang="en-US" sz="156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под контролем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экзоскелеты не двигают человека вместо него. Они усиливают его собственные движения и подстраиваются под них, чтобы помогать естественно и без лишних усилий.
</a:t>
            </a:r>
            <a:endParaRPr lang="en-US" sz="15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искусственные тела помогают в жизни
</a:t>
            </a:r>
            <a:endParaRPr lang="en-US" sz="2439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самостоятельности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руки, ноги и другие устройства помогают делать повседневные дела самому: держать ложку, застёгивать одежду, писать и ходить без постоянной помощи взрослых.
</a:t>
            </a:r>
            <a:endParaRPr lang="en-US" sz="1563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игры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удобным помощником может спокойно ходить в школу, отвечать у доски, рисовать и играть с друзьями. Это делает день обычным, а не трудным.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 себе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устройство работает хорошо, человек чувствует себя смелее. Ему проще пробовать новое, общаться и не бояться, что простая задача вдруг окажется слишком сложной.
</a:t>
            </a:r>
            <a:endParaRPr lang="en-US" sz="1563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помощник не только заменяет часть тела, но и облегчает жизнь всей семье. Меньше трудностей — больше времени на любимые занятия, прогулки и радостные дела.
</a:t>
            </a:r>
            <a:endParaRPr lang="en-US" sz="15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бывают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всё чувствует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устройство не может по-настоящему чувствовать тепло, холод и боль. Поэтому человеку важно быть внимательным и замечать, если что-то давит, мешает или натирает.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деньги и время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помощники часто стоят дорого, а ещё их долго подбирают и настраивают. Иногда приходится ждать изготовления, примерок и исправлений, прежде чем устройство станет удобным.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Требуется уход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Протезы, импланты и другие устройства нужно чистить, проверять и иногда ремонтировать. Без ухода они могут работать хуже, а человеку станет неудобно ими пользоваться.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Надо привыкнуть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новое устройство может казаться странным, как очень серьёзный ботинок или робот-помощник. Нужно время, чтобы научиться доверять ему и двигаться спокойно.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растут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тело быстро меняется, поэтому протезы и другие детали приходится заменять или подстраивать. Это обычная часть пути, чтобы помощник оставался удобным.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44024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6654" y="1410754"/>
            <a:ext cx="263438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создаёт и настраивает такие устройства
</a:t>
            </a:r>
            <a:endParaRPr lang="en-US" sz="236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осматривает человека, проверяет здоровье и помогает понять, какое устройство подойдёт лучше всего. Он следит, чтобы помощь была безопасной и не мешала лечению.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 придумывает устройство, подбирает детали и делает так, чтобы оно работало точно. Ему важно, чтобы помощник был прочным, лёгким и удобным в жизни.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 по реабилитации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специалист учит человека ходить, хватать предметы и выполнять обычные действия с новым устройством. Он поддерживает, если что-то сначала не получается, и помогает привыкнуть.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и дизайнер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Программист настраивает «умные» функции, а дизайнер думает о форме и удобстве. Вместе они делают устройство не только полезным, но и приятным для человека.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в новых протезах
</a:t>
            </a:r>
            <a:endParaRPr lang="en-US" sz="23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Учится движениям
</a:t>
            </a:r>
            <a:pPr algn="l" indent="0" marL="0">
              <a:lnSpc>
                <a:spcPct val="9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запоминает, как человек обычно двигается. Из-за этого протез начинает лучше понимать привычные действия и реагировать точнее, почти как внимательный помощник.
</a:t>
            </a:r>
            <a:endParaRPr lang="en-US" sz="1483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Понимает задачу
</a:t>
            </a:r>
            <a:pPr algn="l" indent="0" marL="0">
              <a:lnSpc>
                <a:spcPct val="90000"/>
              </a:lnSpc>
              <a:buNone/>
            </a:pPr>
            <a:r>
              <a:rPr lang="en-US" sz="3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идти, остановиться или взять предмет, умная система быстрее выбирает нужное движение. Это помогает меньше ошибаться и делает управление спокойнее.
</a:t>
            </a:r>
            <a:endParaRPr lang="en-US" sz="158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Подстраивается со временем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пользуется устройством, тем лучше оно его «узнаёт». Протез подстраивается под привычки и становится удобнее, словно учится вместе с хозяином.
</a:t>
            </a:r>
            <a:endParaRPr lang="en-US" sz="156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комфорта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настройки помогают не тратить лишние усилия на простые действия. Поэтому человеку легче заниматься делами, гулять и не думать о каждом движении отдельно.
</a:t>
            </a:r>
            <a:endParaRPr lang="en-US" sz="15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важно, чтобы помощь была доступной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для всех сразу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каждая семья может быстро купить сложное устройство. Если помощь слишком дорогая, человеку приходится долго ждать, хотя она нужна уже сейчас.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от государства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есть программы помощи детям и взрослым. Они помогают получить протез, имплант или другое устройство, даже если оно очень современное.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доступна, у человека больше шансов учиться, двигаться и заниматься любимыми делами наравне с другими. Это очень важно для спокойной и активной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человека к новой помощи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 человек получает, осваивает и использует искусственный помощник в жизни.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станут искусственные тела в будущем
</a:t>
            </a:r>
            <a:endParaRPr lang="en-US" sz="2245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и мягче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устройства, которые весят меньше и лучше повторяют форму тела. Из-за этого они становятся удобнее и меньше мешают в движении.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30" y="1453375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покрытия и детали, похожие на кожу и мышцы. Они помогают сделать искусственные части более приятными на ощупь и более похожими на настоящие.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51" y="3317256"/>
            <a:ext cx="13776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помощники смогут ещё лучше угадывать, какое движение задумал человек. Это сделает ходьбу, хватание и повороты более плавными и естественными.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45" y="3321960"/>
            <a:ext cx="13710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Дольше без зарядки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Разработчики стараются сделать устройства экономнее, чтобы их можно было дольше использовать без подзарядки. Так помощник станет удобным для школы, дома и поездок.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Ладонь, которая слушается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протез руки может сгибать пальцы и помогать брать ложку, карандаш или игрушку. Он управляется сигналами мышц, поэтому движения становятся более точными и понятными для человека.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шаг вперёд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протезы ног считают шаги и помогают идти ровнее. Они поддерживают человека при ходьбе и делают движения более уверенными, будто рядом шагает незаметный помощник.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телефоном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устройства, которые подключаются к телефону и помогают настраивать работу протеза. Человек может выбрать удобный режим и сделать помощника более подходящим для своих дел.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умеют современные устройства
</a:t>
            </a:r>
            <a:endParaRPr lang="en-US" sz="25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тела помогают жить активнее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тела не заменяют человека, а поддерживают его. Они возвращают движение, удобство и уверенность, а с помощью науки становятся всё умнее, безопаснее и добрее к людям.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2026-05-26T03:50:20Z</dcterms:created>
  <dcterms:modified xsi:type="dcterms:W3CDTF">2026-05-26T03:50:20Z</dcterms:modified>
</cp:coreProperties>
</file>