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jpe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мир в удобном маленьком формате и помогает не заблудиться.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вокруг нас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карты важны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помогают людям находить путь, понимать местность и узнавать мир. Ими пользовались ещё в древности, а сегодня они нужны и на бумаге, и в телефоне, и на уроках, и в дороге, и в поисках важных мест. Они словно верные помощники с отличной памятью.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карта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местность так, будто мы смотрим на неё сверху. Поэтому на ней можно увидеть дома, дороги, реки, леса и горы в уменьшенном виде.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Уменьшённый мир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всё меньше, чем в жизни, но основные объекты сохраняются. Благодаря этому можно рассмотреть большую территорию сразу, не шагая по ней ногами.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 понятная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карта должна быть аккуратной, понятной и без лишней путаницы. Тогда по ней легче найти нужное место и не свернуть не туда.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пути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карты нет, можно долго искать дорогу и ошибиться. С картой путь становится яснее, а поиск нужного места — спокойнее и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499" y="969000"/>
            <a:ext cx="2904803" cy="3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карты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872400" y="1217592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показывает горы, равнины, реки, озёра и моря. По ней удобно узнавать особенности природы и сравнивать разные участки земной поверхности.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872025" y="969017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72400" y="4393275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карта используется на уроках, чтобы изучать страны, моря, горы и города. С ней география становится наглядной и понятной даже младшим школьникам.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872025" y="4144700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карта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72400" y="3599354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карта подсказывает, где находятся музеи, парки, вокзалы и интересные места. Она помогает выбрать маршрут и не пропустить самое любопытное.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872025" y="3350779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Туристическая карта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872400" y="280543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карта нужна, чтобы найти улицы, площади, станции метро и важные здания. В большом городе она особенно полезна, потому что всё вокруг очень быстро меняется.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72025" y="255685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карта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872400" y="201151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помогает увидеть страны, их границы и столицы. Она показывает, где заканчивается одно государство и начинается другое, словно аккуратный земной пазл.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872025" y="176293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 сколько раз карта меньше настоящей местности. Это помогает понять, насколько далеко находятся объекты и как они расположены друг от друга.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показывает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масштаб крупный, на карте видно больше подробностей. Можно разглядеть улицы, кварталы, повороты и другие мелкие элементы, которые важны в городе.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мелком масштабе на карте помещается большая территория. Так удобно смотреть на страны, материки и длинные маршруты, не теряя общего представления.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масштаб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правильно измерять расстояния и не путать близкое с далёким. Благодаря ему карта становится не картинкой, а настоящим помощником.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направления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есть север, юг, запад и восток. Эти стороны света помогают понять, в какую сторону нужно идти, ехать или смотреть.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Компасы и карты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стороны света помогают найти с помощью компаса. Вместе с картой он работает как надёжный дуэт: один показывает направление, другой — местность.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сверху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север на карте расположен сверху, а юг — снизу. Запад и восток находятся по бокам, как две удобные подсказки.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сбиться с пути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стороны света, легче найти дорогу домой и не перепутать направление. Это особенно полезно в незнакомом месте, где всё кажется новым.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помогает быстро понять любую карту и найти нужное место.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 легенда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заменяют большие объекты маленькими значками. Так река, дорога или мост помещаются на карту, даже если в жизни они занимают много места.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вместо объектов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легенды карта становится похожа на загадку. С ней всё ясно: можно читать карту уверенно и не гадать, что скрывается за каждым значком.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путаницы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означает каждый знак. Она работает как переводчик для карты и помогает быстро понять, где парк, школа или лес.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Легенда-подсказка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города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карта города помогает школьнику найти короткий путь до школы. На ней видно, где повернуть, где находится остановка и где лучше перейти улицу. Даже длинное название переулка уже не пугает.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 школы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городе карта особенно полезна, когда нужно найти библиотеку, поликлинику или вокзал. Улиц много, поэтому карта помогает не растеряться и выбрать верное направление без лишнего кружения.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важных мест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идёт в центр города, чтобы попасть в музей и потом в парк. Городская карта подсказывает, где ближайшее метро, площадь и нужный поворот. Прогулка становится спокойнее и интереснее.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центру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стран и материков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карты показывают границы государств, столицы и соседние страны. По ним легко увидеть, кто с кем граничит и какие города важны для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столицы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материков показывают, где находятся Европа, Азия, Африка, Америка, Австралия и Антарктида. Так легче представить весь наш большой мир целиком.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Земли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можно найти моря, крупные реки и другие большие водные объекты. Это помогает понять, как природа и страны расположены на Земле.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реки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карты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карта открывается на телефоне, планшете или компьютере. Её удобно брать в дорогу, потому что она быстро показывает нужное место и не занимает место в рюкзаке.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под рукой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электронной карты есть важный секрет: без батареи она не работает. Поэтому в пути полезно следить за зарядом, чтобы карта не решила отдохнуть раньше хозяина.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зарядка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часто видны ближайшие магазины, остановки, парковки и пробки. Это помогает заранее решить, куда идти и сколько времени займёт поездка.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подсказки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может проложить путь от дома до школы, музея или вокзала. Она подсказывает, где повернуть, и помогает выбрать более удобную дорогу.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за секунды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появляется по шагам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собирают с помощью спутников, самолётов и наземных измерений, а затем превращают в готовую карту.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помогает в путешествии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 изучает карту заранее, чтобы выбрать удобный маршрут и понять, где путь будет короче или безопаснее.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легко найти мост, переправу, стоянку или горный перевал. Она помогает не тратить время на лишние повороты.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мало указателей, карта особенно полезна: она подсказывает направление и помогает чувствовать себя спокойнее и увереннее.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незнакомом месте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карты помогают учиться в школе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страны и моря уже не кажутся далёкими и огромными. Ребёнок видит, где лежат горы, реки и города, и запоминает названия быстрее. Учиться становится легче, потому что карта показывает всё наглядно.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где мир становится ближе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картам можно представить, как люди путешествовали, где возникали города и почему выбирали именно такие места для жизни. Она помогает соединить уроки истории, природы и географии в одну понятную картину.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истории и географии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ищет на карте нужную страну или реку, он учится быть внимательным к деталям. Это похоже на игру в поиск сокровищ, только вместо сундука находится новое знание.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внимательности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глобус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показать Землю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передаёт форму Земли почти без сильных искажений, потому что он похож на шар. Карта, наоборот, делает Землю плоской и удобной для рассматривания.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 выбрать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увидеть всю планету, полезен глобус. Если надо изучить один маршрут, район или государство, карта справляется быстрее и удобнее для поиска деталей.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удобнее взять с собой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хорошо стоит на столе, но в рюкзак его не положишь. Карта легче, компактнее и помогает быстро найти нужный город, страну или дорогу.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картах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появились тысячи лет назад. Люди давно старались нарисовать дороги, реки и границы, чтобы лучше понимать окружающий мир и не теряться в пути.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карты рассказывают о том, что скрыто под водой. Они помогают узнать форму дна, глубины и подводные участки, которые не видны с берега.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морского дна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карты, которые показывают даже то, что находится под землёй. Карты умеют быть очень любопытными: они рассказывают не только о суше, но и о воде, небе и космосе.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и другие карты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карты звёздного неба, которые показывают созвездия и расположение светил. С их помощью можно изучать космос так же внимательно, как улицы родного города.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неба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на карте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насколько карта уменьшает местность. Если его не проверить, можно неверно представить расстояние и удивиться, почему соседний парк оказался далеко.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масштаб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прочитать условные знаки и понять, что обозначает каждый символ. Без легенды легко перепутать дорогу, реку или парк, особенно если значки похожи.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легенда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старой карты могут быть изменённые дороги, новые станции или другие названия. Поэтому полезно смотреть, насколько карта свежая и подходит ли она для сегодняшнего дня.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актуальность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 восток помогают выбрать правильное направление. Если посмотреть, где верх и где низ карты, путь к нужному месту станет понятнее.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забыть стороны света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особенно выручает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там, где нужно быстро сориентироваться, не заблудиться и выбрать верное направление.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масштаб, легенда и стороны света, карта становится понятной и удобной даже для новичка.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ориентира помогают быстро разобраться на карте.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карты в школьном курсе географии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показывают мир в уменьшенном виде и помогают не потеряться. Они бывают бумажные и электронные, но везде остаются верными помощниками для учёбы, путешествий и поиска дороги.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— маленькие помощники в большом мире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2026-05-26T06:39:10Z</dcterms:created>
  <dcterms:modified xsi:type="dcterms:W3CDTF">2026-05-26T06:39:10Z</dcterms:modified>
</cp:coreProperties>
</file>