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линия треугольника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Поймём, как она устроена и почему помогает в задачах.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эта тема в 7 классе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линия опирается на уже знакомые понятия: отрезок, середину, параллельные прямые и треугольник. Поэтому она удобно связывает чертёж, рассуждение и первые геометрические доказательства.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средней линии треугольника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41750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их в одном треугольнике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каждом треугольнике можно построить три средние линии. Они соответствуют разным парам сторон и помогают рассматривать фигуру с разных сторон.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280825" y="37090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определение, легко узнать среднюю линию на чертеже и применять её свойства при вычислении длин, проверке параллельности и доказательстве утверждений.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280825" y="11259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соединяет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линия — это отрезок, который соединяет середины двух сторон треугольника. Его можно провести только внутри фигуры, потому что он не выходит к вершинам.
</a:t>
            </a:r>
            <a:endParaRPr lang="en-US" sz="13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средняя линия на чертеже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2097" y="1583079"/>
            <a:ext cx="2649000" cy="13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отрезка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линия соединяет эти точки и располагается внутри треугольника. Она не проходит через вершину и не совпадает ни с одной стороной.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6214199" y="1583079"/>
            <a:ext cx="2649000" cy="13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ориентир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чертеже отрезок выглядит как «половинный» мост между двумя сторонами, его легко проверить: нужно убедиться, что он соединяет именно середины.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1583079"/>
            <a:ext cx="2649000" cy="13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Отмеченные середины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сначала показывают середины двух сторон. Обычно их обозначают одинаковыми засечками, чтобы было видно: обе части стороны равны.
</a:t>
            </a:r>
            <a:endParaRPr lang="en-US" sz="13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среднюю линию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чертежом и проверкой свойства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важное свойство: параллельность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10987" y="1351350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линия всегда параллельна третьей стороне треугольника. Это позволяет сразу сравнивать направления линий на чертеже и делать выводы об углах, не измеряя их отдельно.
</a:t>
            </a:r>
            <a:endParaRPr lang="en-US" sz="1388" dirty="0"/>
          </a:p>
        </p:txBody>
      </p:sp>
      <p:sp>
        <p:nvSpPr>
          <p:cNvPr id="10" name="Text 3"/>
          <p:cNvSpPr txBox="1"/>
          <p:nvPr/>
        </p:nvSpPr>
        <p:spPr>
          <a:xfrm>
            <a:off x="510987" y="2487951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известна параллельность, можно применять признаки параллельных прямых: находить равные углы, объяснять расположение линий и проверять правильность построения.
</a:t>
            </a:r>
            <a:endParaRPr lang="en-US" sz="1388" dirty="0"/>
          </a:p>
        </p:txBody>
      </p:sp>
      <p:sp>
        <p:nvSpPr>
          <p:cNvPr id="11" name="Text 4"/>
          <p:cNvSpPr txBox="1"/>
          <p:nvPr/>
        </p:nvSpPr>
        <p:spPr>
          <a:xfrm>
            <a:off x="510987" y="3624551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особенно полезно в задачах, где нужно доказать, что две линии не пересекаются, или понять, почему части фигуры имеют одинаковое направление.
</a:t>
            </a:r>
            <a:endParaRPr lang="en-US" sz="142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позволяет мгновенно находить неизвестные длины: достаточно разделить известную сторону на два или удвоить длину средней линии.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 средней линии треугольника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раза короче соответствующей стороны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длины стороны и средней линии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хорошо видно, что зависимость остаётся постоянной для любых выбранных значений и не меняется при росте стороны.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Каждой стороне соответствует вдвое меньшая средняя линия, поэтому решение сводится к простому делению или умножению на 2.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 средней линии треугольника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199110"/>
            <a:ext cx="4782600" cy="13925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средней линии и стороны треугольника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отличается средняя линия от соответствующей стороны и как это использовать в задачах.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линия не является стороной треугольника, но точно связана с ней по длине и положению, что удобно для быстрых вычислений.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 средней линии треугольника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свойство верно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5325" y="2322210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Строится меньший треугольник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соединяют середины двух сторон, внутри большого треугольника появляется меньший треугольник. Его стороны расположены так, что можно сравнить оба треугольника.
</a:t>
            </a:r>
            <a:endParaRPr lang="en-US" sz="1108" dirty="0"/>
          </a:p>
        </p:txBody>
      </p:sp>
      <p:sp>
        <p:nvSpPr>
          <p:cNvPr id="11" name="Text 3"/>
          <p:cNvSpPr txBox="1"/>
          <p:nvPr/>
        </p:nvSpPr>
        <p:spPr>
          <a:xfrm>
            <a:off x="2442518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подобие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подобных треугольников совпадают углы, а соответствующие стороны пропорциональны. Поэтому отношения длин в маленьком и большом треугольниках остаются одинаковыми.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4609711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параллельность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равенства углов следует, что средняя линия идёт параллельно третьей стороне. Это и объясняет её устойчивое положение внутри треугольника.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6776902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Следует отношение 1:2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треугольники подобны, то сторона, параллельная средней линии, в два раза длиннее её самой. Так возникает основное правило темы.
</a:t>
            </a:r>
            <a:endParaRPr lang="en-US" sz="11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средние линии в одном треугольнике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фигура из трёх отрезков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соединить середины всех сторон треугольника, внутри получится ещё один, меньший треугольник. Его стороны не случайны: каждая из них лежит на средней линии и повторяет направление соответствующей стороны большого треугольника.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на чертеже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средние линии делят исходную фигуру на четыре равных по форме треугольника. На рисунке это выглядит аккуратно и симметрично: линии образуют чёткий внутренний контур, который легко заметить и проверить по засечкам.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в два раза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треугольник сохраняет форму исходного, но становится уменьшенной копией. Его стороны вдвое короче сторон большого треугольника, поэтому такая конструкция наглядно показывает связь между параллельностью, пропорциями и подобием.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на среднюю линию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решения по известной стороне или средней линии: сначала распознаём отрезки, затем применяем отношение 1:2 и записываем ответ.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 см → 9 см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сторона треугольника равна 18 см, то средняя линия, параллельная ей, составляет 9 см. Здесь нужно просто разделить длину стороны на 2.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 см → 14 см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дана средняя линия длиной 7 см, то соответствующая ей сторона равна 14 см. Для ответа достаточно умножить значение на 2.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 см → 12 см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стороне 24 см средняя линия равна 12 см. Такие задания удобны тем, что проверяют умение быстро применять одно и то же отношение.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доказать, что отрезок является средней линией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10987" y="1351350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середины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доказать, что концы отрезка действительно являются серединами двух сторон треугольника. Без этого нельзя утверждать, что перед нами средняя линия.
</a:t>
            </a:r>
            <a:endParaRPr lang="en-US" sz="1388" dirty="0"/>
          </a:p>
        </p:txBody>
      </p:sp>
      <p:sp>
        <p:nvSpPr>
          <p:cNvPr id="10" name="Text 3"/>
          <p:cNvSpPr txBox="1"/>
          <p:nvPr/>
        </p:nvSpPr>
        <p:spPr>
          <a:xfrm>
            <a:off x="510987" y="2487951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Применить теорему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используют теорему о средней линии: отрезок, соединяющий середины двух сторон, параллелен третьей стороне и равен половине её длины.
</a:t>
            </a:r>
            <a:endParaRPr lang="en-US" sz="1425" dirty="0"/>
          </a:p>
        </p:txBody>
      </p:sp>
      <p:sp>
        <p:nvSpPr>
          <p:cNvPr id="11" name="Text 4"/>
          <p:cNvSpPr txBox="1"/>
          <p:nvPr/>
        </p:nvSpPr>
        <p:spPr>
          <a:xfrm>
            <a:off x="510987" y="3624551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 частным признаком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Одной только параллельности недостаточно для полного доказательства. Важно подтвердить и положение концов отрезка, иначе вывод будет неполным.
</a:t>
            </a:r>
            <a:endParaRPr lang="en-US" sz="138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задачи чаще встречаются по теме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школьникам нужно не построение, а быстрый расчёт по известной стороне или средней линии.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заданий связано с вычислениями: они проверяют понимание отношения 1:2 и умение применять теорему.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типов учебных задач по теме «Средняя линия треугольника»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244826"/>
            <a:ext cx="4782600" cy="13011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работе со средней линией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сверить неверные представления с правильными формулировками.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либо с неточным определением, либо с неверным применением свойства длины.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 средней линии треугольника
</a:t>
            </a:r>
            <a:endParaRPr lang="en-US" sz="8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линия в прикладных и чертёжных задачах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41750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построений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разделить треугольную фигуру на части, средняя линия становится естественной опорой для чертежа. Она задаёт понятное направление и облегчает дальнейшие построения.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280825" y="37090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схем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простых схемах средняя линия позволяет быстро увидеть, как связаны стороны фигуры. По ней можно проверить параллельность и сравнить длины без лишних измерений.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280825" y="11259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Разметка деталей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черчении средняя линия помогает проводить точные параллельные отрезки внутри треугольной формы. Это удобно при разметке деталей, где важны аккуратность и симметрия.
</a:t>
            </a:r>
            <a:endParaRPr lang="en-US" sz="13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425" y="1487300"/>
            <a:ext cx="228900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25" y="3236075"/>
            <a:ext cx="228900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8725" y="1473000"/>
            <a:ext cx="22920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31794" y="3236075"/>
            <a:ext cx="143063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смежными темами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отрезка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построить среднюю линию, сначала нужно уметь находить середины сторон. Это связывает тему с делением отрезка на равные части и точной работой на чертеже.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треугольников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темы средней линии удобно переходить к подобию. Малый внутренний треугольник повторяет форму большого, а его стороны связаны с исходными простым отношением.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линия даёт наглядный пример параллельности внутри треугольника. Благодаря этому можно использовать уже известные свойства параллельных прямых и делать геометрические выводы.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и свойства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появляются параллельные прямые, можно рассуждать об углах и сравнивать фигуры точнее. Это помогает в задачах, где нужно не только измерить, но и доказать.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 средней линии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свойства работают вместе и обычно проверяются в одной задаче.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помнить определение и два свойства, можно уверенно решать большинство упражнений по теме.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 средней линии треугольника
</a:t>
            </a:r>
            <a:endParaRPr lang="en-US" sz="8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средняя линия так полезна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линия треугольника помогает увидеть связь между чертежом и расчётом. Она показывает параллельность, упрощает доказательства и позволяет быстро находить нужные длины без лишних действий.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2026-05-29T00:43:06Z</dcterms:created>
  <dcterms:modified xsi:type="dcterms:W3CDTF">2026-05-29T00:43:06Z</dcterms:modified>
</cp:coreProperties>
</file>