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 в литературном чтении: маленький герой с большим характером
</a:t>
            </a:r>
            <a:endParaRPr lang="en-US" sz="2892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 оживает в книгах, стихах и загадках, помогая видеть природу внимательнее.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 легко запоминается: он маленький, яркий и подвижный. В текстах о лесе, луге и лете он помогает замечать детали, учиться наблюдать и читать короткие, понятные образы.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 в детских книгах: почему он так привлекает внимание
</a:t>
            </a:r>
            <a:endParaRPr lang="en-US" sz="2658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850" y="2820100"/>
            <a:ext cx="4288200" cy="1888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5150" y="136595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тела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748162" y="184600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жука различимы голова, грудь и брюшко. На голове находятся глаза и усики, а на груди — шесть ног, помогающих быстро двигаться.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Надкрылья и крылья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Сверху тело закрыто твердыми надкрыльями, словно маленькой крышкой. Под ними у многих жуков спрятаны крылья, поэтому они умеют не только бегать, но и летать.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жука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0431" y="1310700"/>
            <a:ext cx="259088" cy="296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9200" y="1310700"/>
            <a:ext cx="296100" cy="296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1925" y="3227677"/>
            <a:ext cx="296100" cy="296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569200" y="3227677"/>
            <a:ext cx="296100" cy="296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20075" y="3236167"/>
            <a:ext cx="348900" cy="2791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4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описать жука
</a:t>
            </a:r>
            <a:endParaRPr lang="en-US" sz="2057" dirty="0"/>
          </a:p>
        </p:txBody>
      </p:sp>
      <p:sp>
        <p:nvSpPr>
          <p:cNvPr id="15" name="Text 2"/>
          <p:cNvSpPr txBox="1"/>
          <p:nvPr/>
        </p:nvSpPr>
        <p:spPr>
          <a:xfrm>
            <a:off x="436500" y="1907075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сразу показывает размер жука и помогает представить его как крошечного, но заметного героя лесной или садовой истории.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3213775" y="1907075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Блестящий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Блестящая спинка делает жука особенно красивым в солнечном свете. Такой образ легко увидеть и запомнить даже первокласснику.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436500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Шустрый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 часто двигается быстро и ловко. Слово передает его живость и создает ощущение, будто он все время куда-то спешит.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3213775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Осторожный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Осторожный жук умеет замирать, прятаться и избегать опасности. В тексте это делает его внимательным и умным маленьким существом.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5991050" y="3832800"/>
            <a:ext cx="23634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размер, жук может тащить тяжелую ношу и упорно двигаться вперед. Это помогает показать его настойчивость и характер.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Жука можно встретить в траве, под листьями и возле цветов. Он любит места, где есть укрытие, тень и немного влаги.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Многие жуки прячутся под корой деревьев, в земле или среди корней. Там им легче укрыться от жары и врагов.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 саду и на огороде жуки появляются особенно часто. Для детского чтения это удобно: такой герой живет совсем рядом.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 книгах жук нередко связан с летом, лесной тишиной и маленькими тайными уголками природы. Это делает образ очень живым.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живет жук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Движения жука: бег, полет, замирание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312875" y="1944750"/>
            <a:ext cx="33411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Жук умеет быстро бегать по земле и листьям, словно у него есть важное дело. Иногда он резко перелетает на другое место и сразу исчезает из виду.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312875" y="3259150"/>
            <a:ext cx="33411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Если жуку страшно, он может замереть и стать почти незаметным. Такое поведение делает его в книгах осторожным, ловким и немного хитрым.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жук появляется и растет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жизненного цикла жука для наблюдения и чтения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Личинка жука в детском наблюдении и чтении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Личинка жука похожа на толстого червячка, но это не червь. У нее своя форма тела, и это сразу вызывает любопытство.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Она много ест, быстро растет и несколько раз меняет кожу. Такое развитие показывает, что у насекомых есть свои необычные этапы жизни.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 детских книгах личинка помогает увидеть, как природа умеет удивлять. Маленькое существо оказывается совсем не простым, а очень интересным.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Божья коровка помогает растениям, потому что поедает тлю. Для сада это настоящий маленький защитник с яркой точечной спинкой.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Жужелица охотится на мелких вредителей и не дает им сильно разрастись. Она работает тихо, но очень усердно.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Навозники и мертвоеды убирают остатки в природе. Благодаря им почва становится чище, а лес и луг — аккуратнее.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жуки в природе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Жуки, которые вредят растениям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Колорадский жук любит картофель и может быстро объесть его листья. Поэтому его хорошо знают и садоводы, и школьники.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Короеды живут под корой деревьев и повреждают их изнутри. Из-за этого дерево слабеет и может заболеть.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Личинки майского жука иногда вредят корням растений. Тогда растению становится труднее расти, будто у него украли силы.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79875" y="1350177"/>
            <a:ext cx="1819500" cy="14321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4725" y="1350162"/>
            <a:ext cx="1813200" cy="14519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13838" y="1350681"/>
            <a:ext cx="1821900" cy="142513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99100" y="1350410"/>
            <a:ext cx="1823700" cy="14514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836500" y="2902051"/>
            <a:ext cx="16860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Жук-носорог — крепкий и смешной
</a:t>
            </a:r>
            <a:pPr algn="l" indent="0" marL="0">
              <a:lnSpc>
                <a:spcPct val="100000"/>
              </a:lnSpc>
              <a:buNone/>
            </a:pPr>
            <a:r>
              <a:rPr lang="en-US" sz="81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жука-носорога есть вырост на голове, похожий на маленький рог, поэтому он запоминается с первого взгляда. В детском чтении он выглядит как серьёзный, но немного забавный силач, который всегда идёт своим путём.
</a:t>
            </a:r>
            <a:endParaRPr lang="en-US" sz="966" dirty="0"/>
          </a:p>
        </p:txBody>
      </p:sp>
      <p:sp>
        <p:nvSpPr>
          <p:cNvPr id="13" name="Text 1"/>
          <p:cNvSpPr txBox="1"/>
          <p:nvPr/>
        </p:nvSpPr>
        <p:spPr>
          <a:xfrm>
            <a:off x="587650" y="2902051"/>
            <a:ext cx="16860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Божья коровка — маленькая звёздочка
</a:t>
            </a:r>
            <a:pPr algn="l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Этого жука дети узнают почти сразу: красные крылышки и чёрные точки выглядят очень нарядно. В книжках божья коровка часто прилетает на лист, словно добрый гость, и помогает рассказу стать светлым и весёлым.
</a:t>
            </a:r>
            <a:endParaRPr lang="en-US" sz="967" dirty="0"/>
          </a:p>
        </p:txBody>
      </p:sp>
      <p:sp>
        <p:nvSpPr>
          <p:cNvPr id="14" name="Text 2"/>
          <p:cNvSpPr txBox="1"/>
          <p:nvPr/>
        </p:nvSpPr>
        <p:spPr>
          <a:xfrm>
            <a:off x="2670600" y="2902051"/>
            <a:ext cx="16860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Жук-олень с рогами, как у сказочного богатыря
</a:t>
            </a:r>
            <a:pPr algn="l" indent="0" marL="0">
              <a:lnSpc>
                <a:spcPct val="100000"/>
              </a:lnSpc>
              <a:buNone/>
            </a:pPr>
            <a:r>
              <a:rPr lang="en-US" sz="84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жука-оленя большие челюсти, похожие на рога, поэтому он кажется необычным и сильным. В детских историях такой герой легко превращается в лесного силача, который важно шагает по коре и листьям.
</a:t>
            </a:r>
            <a:endParaRPr lang="en-US" sz="999" dirty="0"/>
          </a:p>
        </p:txBody>
      </p:sp>
      <p:sp>
        <p:nvSpPr>
          <p:cNvPr id="15" name="Text 3"/>
          <p:cNvSpPr txBox="1"/>
          <p:nvPr/>
        </p:nvSpPr>
        <p:spPr>
          <a:xfrm>
            <a:off x="4753550" y="2902051"/>
            <a:ext cx="16860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Майский жук — гость весеннего вечера
</a:t>
            </a:r>
            <a:pPr algn="l" indent="0" marL="0">
              <a:lnSpc>
                <a:spcPct val="100000"/>
              </a:lnSpc>
              <a:buNone/>
            </a:pPr>
            <a:r>
              <a:rPr lang="en-US" sz="84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Майский жук появляется тогда, когда природа уже проснулась и воздух стал тёплым. В сказках и коротких рассказах он часто гудит над садом, медленно летит между деревьями и создаёт настроение настоящей весны.
</a:t>
            </a:r>
            <a:endParaRPr lang="en-US" sz="999" dirty="0"/>
          </a:p>
        </p:txBody>
      </p:sp>
      <p:sp>
        <p:nvSpPr>
          <p:cNvPr id="16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17" name="Text 5"/>
          <p:cNvSpPr txBox="1"/>
          <p:nvPr/>
        </p:nvSpPr>
        <p:spPr>
          <a:xfrm>
            <a:off x="436500" y="276250"/>
            <a:ext cx="66288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жуки в детских книгах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2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Чёрный или коричневый цвет помогает жукам сливаться с землёй, корой и сухими листьями. Так им легче скрыться от птиц и остаться незаметными среди природных укрытий.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27329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и бурые оттенки работают как маска среди травы и веток. Такой цвет особенно полезен тем жукам, которые живут в саду, на лугу или в лесной подстилке.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196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окраска может предупреждать: «Я не самый вкусный обед». Красные и пёстрые жуки часто выглядят заметно именно для того, чтобы враг держался подальше.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063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Узоры на надкрыльях тоже важны. Они делают жука похожим на листик, кору или маленький камешек, а иногда просто помогают ему выглядеть особенно красиво в книжной иллюстрации.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8" name="Text 5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жука и его значение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859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замечает 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 улавливает движение вокруг себя усиками, глазами и чувствительными лапками. Если рядом появляется враг, он старается не терять времени.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8171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убегает или замирает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жуки быстро прячутся в траве, а другие на мгновение становятся неподвижными. Так их труднее заметить среди листьев и земли.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483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нужно — помогает броня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Твёрдые надкрылья прикрывают мягкие части тела, как маленький щит. Они защищают жука от ударов, сухого воздуха и случайных повреждений.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795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крайнем случае отпугивает врага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могут выделять неприятный запах или вести себя так, будто они совсем не интересны. Это даёт жуку время спокойно уйти.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85950" y="785900"/>
            <a:ext cx="74112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жук защищается
</a:t>
            </a:r>
            <a:endParaRPr lang="en-US" sz="2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534726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слово «жук» удобно звучит в стихах и считалках. Оно легко входит в рифму, поэтому поэты любят делать его весёлым и подвижным. Такой герой будто сам стучит лапками в такт строкам.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34725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которое легко рифмуется
</a:t>
            </a:r>
            <a:endParaRPr lang="en-US" sz="1181" dirty="0"/>
          </a:p>
        </p:txBody>
      </p:sp>
      <p:sp>
        <p:nvSpPr>
          <p:cNvPr id="13" name="Text 3"/>
          <p:cNvSpPr txBox="1"/>
          <p:nvPr/>
        </p:nvSpPr>
        <p:spPr>
          <a:xfrm>
            <a:off x="33547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загадках жук часто прячется за описанием блестящего панциря, шести ног и усиков. Ребёнок сначала угадывает по признакам, а потом радуется, когда знакомый житель травы раскрывает своё имя.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547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Загадка, которую интересно разгадать
</a:t>
            </a:r>
            <a:endParaRPr lang="en-US" sz="1174" dirty="0"/>
          </a:p>
        </p:txBody>
      </p:sp>
      <p:sp>
        <p:nvSpPr>
          <p:cNvPr id="15" name="Text 5"/>
          <p:cNvSpPr txBox="1"/>
          <p:nvPr/>
        </p:nvSpPr>
        <p:spPr>
          <a:xfrm>
            <a:off x="61525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коротких историях жук может спешить по своим важным делам, словно настоящий труженик. Он смешно гудит, осторожно ползёт и всё время будто занят чем-то очень серьёзным и таинственным.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61525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деловой герой рассказа
</a:t>
            </a:r>
            <a:endParaRPr lang="en-US" sz="1174" dirty="0"/>
          </a:p>
        </p:txBody>
      </p:sp>
      <p:sp>
        <p:nvSpPr>
          <p:cNvPr id="17" name="Text 7"/>
          <p:cNvSpPr txBox="1"/>
          <p:nvPr/>
        </p:nvSpPr>
        <p:spPr>
          <a:xfrm>
            <a:off x="436500" y="276250"/>
            <a:ext cx="72255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 в литературе, загадках и считалках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800" y="1280450"/>
            <a:ext cx="382200" cy="382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6675" y="1280450"/>
            <a:ext cx="382200" cy="382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4075" y="1280450"/>
            <a:ext cx="382200" cy="382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1688" y="3036200"/>
            <a:ext cx="334425" cy="382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15425" y="3065420"/>
            <a:ext cx="404700" cy="32376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28025" y="1852450"/>
            <a:ext cx="22884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Панцирь и надкрылья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представить защиту жука. Ребёнок сразу понимает, что его тело не мягкое, а будто закрыто прочной крышкой.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415350" y="1852450"/>
            <a:ext cx="22884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Усики и лапки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детали делают образ живым и точным. В тексте они помогают заметить, как жук чувствует дорогу, землю и воздух вокруг себя.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02675" y="1852450"/>
            <a:ext cx="22884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Личинка и куколка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рассказывают о росте и превращении. Они показывают, что жук меняется постепенно и проходит несколько важных этапов.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28025" y="3622750"/>
            <a:ext cx="22884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трава, лист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этими словами легче увидеть место, где живёт жук. Они создают картину природы, в которой насекомое чувствует себя как дома.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415350" y="3622750"/>
            <a:ext cx="22884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Полет, шорох, жужжание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Звукоподражания и короткие повторения делают чтение весёлым. Ребёнок не только видит жука, но и как будто слышит его движение.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36500" y="464800"/>
            <a:ext cx="8271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выражения для чтения о жуке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наблюдение за жуком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 бережного наблюдения в природе и на школьном участке.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книг дети узнают, что жуки бывают очень разными по виду, размеру и окраске. Одни выглядят нарядно, другие — скромно, но каждый по-своему важен в природе.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помогает заметить, как жук движется по земле, листу или коре. Он может быстро бежать, взлетать, прятаться и выбирать удобное укрытие.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учат понимать, где живут жуки и чем они заняты. В лесу, саду и на лугу у них свои дела, свои привычки и свои способы защиты.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и реальная встреча с жуком дополняют друг друга. Сначала ребёнок читает и представляет, а потом смотрит вокруг внимательнее и замечает знакомого героя в природе.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узнать о жуках из книг и наблюдений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 легко становится персонажем сказки, потому что у него выразительная форма тела и чёткие движения. Его можно нарисовать смелым путешественником, который важно шагает по травинке.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детском воображении жук может быть и смешным, и трудолюбивым, и очень серьёзным. Такой образ помогает детям запомнить прочитанное и с улыбкой представить маленькую жизнь большого леса.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 как герой детского воображения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помочь жукам рядом с домом и школой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Оставляйте в саду и во дворе уголки с травой, листьями и кустами. Такие тихие места становятся для жуков удобным укрытием и помогают им жить рядом с людьми.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раздавливайте насекомых и не ломайте растения без нужды. Бережное отношение к природе сохраняет место для жуков, бабочек и других маленьких жителей двора.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есть цветы, тень, влажная почва и немного спокойствия, жуков становится больше. Тогда школьный участок превращается в живую площадку для наблюдений и открытий.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 — маленький герой природы и книги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 помогает увидеть, как интересно устроен мир вокруг нас. В книгах он учит замечать точные слова, а в природе — смотреть внимательно, бережно и с настоящим любопытством.
</a:t>
            </a:r>
            <a:endParaRPr lang="en-US" sz="143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2026-05-24T02:15:56Z</dcterms:created>
  <dcterms:modified xsi:type="dcterms:W3CDTF">2026-05-24T02:15:56Z</dcterms:modified>
</cp:coreProperties>
</file>