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image" Target="../media/image-1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Заглянем в кладовые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щедро хранит свои богатства для людей.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рядом с нами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— это дары природы, которые люди добывают из земли, воды, карьеров и шахт. Они бывают твёрдыми, жидкими и даже газообразными, а без них трудно представить наш день.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самое нужное богатство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нельзя жить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нужна чистая пресная вода каждый день. Без неё нельзя пить, умываться, готовить еду и заботиться о растениях, поэтому вода особенно важна для всех живых существ.
</a:t>
            </a:r>
            <a:endParaRPr lang="en-US" sz="146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находится в реках, озёрах, морях и даже глубоко под землёй. Её на Земле много, но питьевой воды намного меньше, чем кажется на первый взгляд.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вода приносила пользу, она должна быть чистой. Загрязнённая вода опасна для людей, животных и растений, поэтому беречь водоёмы — очень важное дело.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каждую каплю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лить воду зря, её хватит надолго. Маленькая экономия дома помогает сохранить это богатство для природы и для будущих поколений.
</a:t>
            </a:r>
            <a:endParaRPr lang="en-US" sz="14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Спрятаны глубоко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природный газ лежат далеко под землёй. Чтобы добраться до них, люди используют специальные буровые установки и сложную технику.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нефти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получают бензин, пластмассу и некоторые краски. Она помогает создавать много нужных вещей, которые окружают нас каждый день.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 и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используют для отопления домов и приготовления пищи. Он помогает людям сохранять тепло и быстро готовить еду.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Тратить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очень полезны, но их запасы не бесконечны. Поэтому эти богатства нужно использовать бережно и без лишних потерь.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на месте угольных пластов росли древние растения. Прошли миллионы лет, и из их остатков образовался уголь. Поэтому в каждом кусочке словно спрятана очень старая история Земли.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из далёкого прошлого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добывают в шахтах и карьерах, где трудятся люди и машины. Работа там нелёгкая: нужно быть внимательным, соблюдать правила и осторожно обращаться с техникой.
</a:t>
            </a:r>
            <a:endParaRPr lang="en-US" sz="103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шахте и карьере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помогает получать тепло и электричество. Он долго служил людям как надёжное топливо, но при горении даёт много дыма, поэтому его используют аккуратно и разумно.
</a:t>
            </a:r>
            <a:endParaRPr lang="en-US" sz="10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 домов и городов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чёрного камня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металлов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в руде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руде находятся металлы, но сама руда ещё не готовый металл. Сначала её добывают, а потом на заводе получают нужное вещество.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 медь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железной руды получают железо, а из медной руды — медь. Эти металлы очень важны для машин, проводов, инструментов и посуды.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службе у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помогают делать крепкие и полезные вещи. Без них не было бы многих привычных предметов, от ложки до сложных механизмов.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заводу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руду перевозят на предприятие, где её очищают и перерабатывают. Только потом металл становится материалом для новых вещей.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на нашей кухне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добывают из соляных пластов или получают после высыхания морской воды. Так простые белые кристаллики попадают в дома людей.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на тарелке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нужна для еды, потому что она делает блюда вкуснее. Даже маленькая щепотка может заметно изменить вкус супа или каши.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используют и в медицине. Её применяют аккуратно, потому что это полезное вещество помогает людям в разных ситуациях.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соль посыпают на дороги, чтобы они были менее скользкими. Так она помогает машинам и пешеходам чувствовать себя безопаснее.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камень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для стекла
</a:t>
            </a:r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нужен не только на пляже. Из него делают стекло и используют в строительстве, поэтому он помогает создавать окна, дома и многие другие полезные вещи.
</a:t>
            </a:r>
            <a:endParaRPr lang="en-US" sz="1334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для лепки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легко принимает нужную форму. Из неё делают кирпичи, посуду и даже игрушки, а потом обжигают, чтобы вещи стали прочными.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 строительстве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помогает строить дома, дороги и памятники. Он прочный и надёжный, поэтому люди давно используют его в самых разных делах.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в карьере
</a:t>
            </a:r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глину и камень часто добывают в карьерах. Там работают большие машины, которые помогают людям быстро собирать нужные природные материалы.
</a:t>
            </a:r>
            <a:endParaRPr lang="en-US" sz="12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 выглядит как крошечная звезда, пойманная в камень. Его ценят за яркий блеск и редкость, а ещё используют не только в украшениях, но и в технике. Такой камень кажется настоящим чудом из недр Земли.
</a:t>
            </a:r>
            <a:endParaRPr lang="en-US" sz="116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Алмазный блеск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Рубины поражают красным сиянием, а изумруды — зелёным. Эти драгоценные камни люди любят за красоту и необычный цвет. Они часто становятся украшением, которое хочется рассматривать снова и снова.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Рубин и изумруд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глубинах Земли скрыто много редких камней, и каждый из них неповторим. Одни сверкают, как капельки льда, другие напоминают маленькие огоньки. Все они — природные сокровища, созданные без помощи человека.
</a:t>
            </a:r>
            <a:endParaRPr lang="en-US" sz="114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сокровища недр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Сокровища, которые сияют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геолога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Изучает местность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рассматривает карту, камни и почву. Он ищет признаки того, что под землёй может скрываться полезное ископаемое.
</a:t>
            </a:r>
            <a:endParaRPr lang="en-US" sz="1103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специалист собирает образцы и делает наблюдения. По ним можно понять, есть ли в этом месте богатства Земли.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Берёт пробы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Проверяет находку
</a:t>
            </a:r>
            <a:pPr algn="ctr" indent="0" marL="0">
              <a:lnSpc>
                <a:spcPct val="100000"/>
              </a:lnSpc>
              <a:buNone/>
            </a:pPr>
            <a:r>
              <a:rPr lang="en-US" sz="10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подходят, геологи продолжают исследование. Они уточняют, что именно находится в земле, и помогают людям начать добычу.
</a:t>
            </a:r>
            <a:endParaRPr lang="en-US" sz="1006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полезное ископаемое становится нужной вещью
</a:t>
            </a:r>
            <a:endParaRPr lang="en-US" sz="240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поиска месторождения до готового предмета в жизни человека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 богатства Земли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рядом с поверхностью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полезное ископаемое лежит неглубоко, его добывают в карьере. Там работают экскаваторы, самосвалы и другие мощные машины, которые помогают быстро убрать лишние слои земли.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для глубоких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богатства спрятаны глубоко под землёй, люди спускаются в шахту. Это нелёгкая работа: вокруг темно, тесно и нужно очень внимательно выполнять каждое действие.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добыче помогают буровые установки, подъёмники и прочая техника. Рабочие обязательно надевают каски и соблюдают правила безопасности, чтобы труд был не только полезным, но и осторожным.
</a:t>
            </a:r>
            <a:endParaRPr lang="en-US" sz="1465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который требует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— тяжёлое дело, потому что земля не раскрывает свои сокровища сразу. Чтобы достать их, люди работают терпеливо, точно и очень слаженно.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запасы надо беречь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очень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полезные ископаемые рождаются в природе миллионы лет. А люди используют их гораздо быстрее, чем они успевают появляться. Поэтому запасы не стоит считать бесконечными.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можно вернуть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 уголь относятся к невозобновляемым богатствам. Если их потратить слишком быстро, новые залежи не появятся завтра, как по волшебству, и это важно помнить.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разумная экономия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мы расходуем природные богатства, тем дольше они служат людям. Бережное отношение помогает сохранить их для жизни, работы и учёбы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68625" y="1285325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295008"/>
            <a:ext cx="754800" cy="6709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природные богатства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ctr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помогает не терять чистую воду зря. Так мы сохраняем реки, озёра и подземные запасы, которые нужны людям, растениям и животным каждый день.
</a:t>
            </a:r>
            <a:endParaRPr lang="en-US" sz="1175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выходить из комнаты и сразу выключать свет, тратится меньше электричества. Это значит, что природные ресурсы расходуются экономнее и без лишней спешки.
</a:t>
            </a:r>
            <a:endParaRPr lang="en-US" sz="1145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помогает старым материалам вернуться в дело. Бумага, стекло и металл получают шанс на новую жизнь, а мусора становится заметно меньше.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тетради, книги, игрушки и одежда служат дольше. Когда вещи не рвутся и не ломаются, нужно меньше новых материалов, а значит, природа отдыхает.
</a:t>
            </a:r>
            <a:endParaRPr lang="en-US" sz="1130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Сдавать батарейки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нельзя бросать где попало. Если отдавать их взрослым для правильной утилизации, вредные вещества не попадут в землю, воду и воздух.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 накопилась большая стопка старых тетрадей и газет. Их отвезли на переработку, и вскоре бумага получила новую жизнь. Из неё сделали чистые листы для новых книг и альбомов.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которая не пропала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стеклянная банка не отправилась на свалку. Её собрали вместе с другими бутылками, переплавили и превратили в новое стекло. Теперь из такого материала снова можно делать банки и другие полезные вещи.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Стеклянная банка с продолжением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железная деталь тоже может пригодиться. На переработке металл сортируют, очищают и отправляют в производство. Потом из него делают новые предметы, а руду в земле приходится добывать меньше.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возвращается в дело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старая вещь становится новой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полезные ископаемые встречаются в нашей жизни
</a:t>
            </a:r>
            <a:endParaRPr lang="en-US" sz="2373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нужны для ложек, кастрюль, проводов, машин и инструментов. Без них привычные вещи были бы непрочными и неудобными, а многие приборы просто не работали бы.
</a:t>
            </a:r>
            <a:endParaRPr lang="en-US" sz="1366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нужен для стекла, бетона и дорог. Он кажется совсем обычным, но без него не было бы прозрачных окон, прочных стен и многих строительных материалов.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в строительстве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камня строят дома, мосты, лестницы и памятники. Он прочный и хорошо служит людям, поэтому его часто используют там, где нужна надёжность на долгие годы.
</a:t>
            </a:r>
            <a:endParaRPr lang="en-US" sz="1345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в мастерской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кирпичи, посуду и даже игрушки. Когда она попадает в руки мастера, мягкий комок превращается в крепкий и красивый предмет.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нужна не только для топлива. Из неё получают материалы для многих привычных вещей, поэтому она встречается в жизни человека чаще, чем может показаться.
</a:t>
            </a:r>
            <a:endParaRPr lang="en-US" sz="13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находятся большие запасы нефти, газа и угля. Здесь добыча идёт в суровых условиях, но именно эти богатства помогают работать заводам, согревать дома и перевозить грузы по стране.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просторы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издавна находят железную руду, медь и другие полезные ископаемые. Этот край часто называют землёй мастеров и металлургов, потому что здесь природные богатства превращаются в прочные изделия.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сокровища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Якутии добывают алмазы, а также встречаются и другие ценные ресурсы. Эти природные сокровища известны далеко за пределами России и напоминают, что недра нашей страны очень богаты.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Якутские чудеса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России в недрах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профессий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изучают камни, почву и карту местности. Они ищут признаки полезных ископаемых и делают пробы, будто настоящие исследователи с лупой и блокнотом.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Шахтёры добывают богатства, спрятанные глубоко под землёй. Их труд требует силы, внимания и строгого соблюдения правил, чтобы каждый спуск был безопасным.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 превращают руду в полезный металл. На заводе они работают с печами и машинами, чтобы из природного сырья получались нужные людям материалы.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следят за чистотой воздуха, воды и земли. Они помогают людям пользоваться природными богатствами так, чтобы природа не уставала и не болела.
</a:t>
            </a:r>
            <a:endParaRPr lang="en-US" sz="12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закрывать кран, когда вода не нужна, и не оставлять её течь зря. Так мы бережём чистую воду, которая нужна людям, растениям и животным.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выходить из комнаты и гасить свет, электричество расходуется разумнее. Это простое действие помогает сохранять природные богатства и не тратить их понапрасну.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учебные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книги и игрушки служат дольше, если обращаться с ними аккуратно. Тогда не приходится слишком часто делать новые вещи, а материалы тратятся медленнее.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полезные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Макулатуру можно сдавать на переработку, а батарейки передавать взрослым. Такие маленькие дела помогают природе, хотя выглядят совсем не героически.
</a:t>
            </a:r>
            <a:endParaRPr lang="en-US" sz="14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щедра, но просит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делают нашу жизнь удобной и тёплой, но их запасы не бесконечны. Если беречь воду, экономить ресурсы и сдавать материалы на переработку, Земля скажет спасибо.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2026-05-25T21:58:26Z</dcterms:created>
  <dcterms:modified xsi:type="dcterms:W3CDTF">2026-05-25T21:58:26Z</dcterms:modified>
</cp:coreProperties>
</file>