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великие идеологии: значение и влияние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формируют общество, политику и культурные ценности с XIX 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становление идеологий
</a:t>
            </a:r>
            <a:endParaRPr lang="en-US" sz="361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развивались от античных учений до революций XIX-XX веков, формируя современные государства и общественные взгляды.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297" y="1254037"/>
            <a:ext cx="2677607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идеологий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идеи, представителей и влияние ведущих идеологий от либерализма до экологизма.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пересекаются, адаптируясь и влияя друг на друга в разных исторических контекстах.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истории и обществознания,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Либерализм: ценности, история, проявления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провозглашает свободу личности и равенство перед законом, формируясь во времена Просвещения в Европе XVIII века.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включают права человека, защиту частной собственности и свободный рынок, обеспечивая основу современным демократическим государствам.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примеры: американский Билль о правах 1791 года и британская парламентская система как первые воплощения либеральных принципов.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либеральные партии активно поддерживают гражданские свободы и демократию, влияя на политические процессы во всем мире.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Консерватизм: основы, традиции и современность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 акцентирует важность устоявшихся традиций, религии и сильных социальных институтов для стабильности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Приверженцы идеологии предупреждают, что чрезмерно быстрые социальные перемены могут вызвать хаос и разрушить порядок.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примеры: политика Отто фон Бисмарка в Германии и деятельность современной британской консервативной партии.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Социализм: идеи, примеры, история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Стремится к справедливому распределению ресурсов и уменьшению разрыва между богатыми и бедными слоями.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здравоохранение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Опирается на бесплатные социальные услуги, как в скандинавских странах, где государство поддерживает всех граждан.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рабочих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права трудящихся через коллективные договоры и трудовое законодательство, обеспечивая достойные условия труда.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собственность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Продвигает идею владения средствами производства и ресурсами на общегосударственном или коммунальном уровне.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Национализм: суть, примеры, исторические последствия
</a:t>
            </a:r>
            <a:endParaRPr lang="en-US" sz="2401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объединение Германии и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способствовал формированию современных национальных государств и усилению национального самосознания.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деколонизация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стал движущей силой независимости Индии и многих африканских стран от колониального господства.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 наций укрепила государственность и культурную идентичность народов.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приводил к конфликтам, дискриминации и этническому напряжению внутри и между странами.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распространения идеологий в Европе (1800-2000)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Либерализм, социализм и национализм достигали пиков в разные исторические периоды, отражая общественные изменения.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идеологий менялась под влиянием революций, войн и политических сдвигов, демонстрируя взаимосвязь с историей Европы.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статистика политических движений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«Манифест Коммунистической партии» — ключ к пониманию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1848 году Маркс и Энгельс представили идею классовой борьбы и прогноз общества без эксплуатации. Их труд стал базой рабочих движений и революций XX века.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Октябрьскую революцию и СССР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марксизма вдохновили революцию 1917 года в России, способствовав созданию первого в мире социалистического государства с коммунистической идеологией.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Маркс и Фридрих Энгельс: вклад в идеологии
</a:t>
            </a:r>
            <a:endParaRPr lang="en-US" sz="26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Коммунизм: история, идеи, представители
</a:t>
            </a:r>
            <a:endParaRPr lang="en-US" sz="3232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Коммунизм пропагандирует общественную собственность и устранение классовых различий, выступая за равенство всех граждан в обществе.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был главным примером реализации коммунистических идей, с плановой экономикой и централизованным управлением государством.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Основоположники — Маркс, Энгельс и Ленин, которые сформировали теоретические и практические основы этого учения в XIX и XX веках.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коммунистические элементы сохраняются в Китае, Кубе и Северной Корее, адаптируясь к современным условиям.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и национал-социализм: ключевые черты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— это авторитарная идеология с сильным национализмом, милитаризмом и подавлением свобод, где государство контролирует большинство аспектов жизни общества и стремится к абсолютной власти.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фашизма — культ вождя, систематические репрессии и интенсивная пропаганда, направленная на мобилизацию населения и оправдание военной экспансии на международной арене.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Национал-социализм (нацизм) добавляет к фашизму расистские теории, идею превосходства одной нации и оправдание дискриминации и насилия по признакам расы и этнической принадлежности.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Феминизм: этапы развития и основные идеи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волна (XIX – начало XX века)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получение избирательного права для женщин, примером служит право голоса, предоставленное женщинам в США в 1920 году.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волна (1960–1980-е годы)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равенство в образовании, трудовых правах и социальном обеспечении, расширение возможности карьерного роста для женщин.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борьба за равные возможности, против дискриминации и насилия, акцент на разнообразных аспектах гендерного равенства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Экологизм как идеология современности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Экологизм формировался с 1970-х годов как ответ на растущие проблемы загрязнения и разрушения природной среды, делающий упор на ответственное природопользование.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Организации, такие как «Гринпис» и «Всемирный фонд дикой природы», активно продвигают защиту экологии и устойчивое развитие на международном уровне.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партии в Европе и Азии сотрудничают с государствами для внедрения возобновляемых источников энергии и снижения негативного воздействия промышленности на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и движения за мир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отрицает насилие и войны, выступая за ненасильственные решения конфликтов для сохранения человеческой жизни и социального мира.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1960–1970-х годах массовые антивоенные демонстрации в США выразили протест против войны во Вьетнаме и поддержали идею мира.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бюро мира, созданное в 1891 году, объединяет организации, пропагандирующие идеи пацифизма и разоружения во всем мире.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Альфреда Нобеля стали основой для создания Нобелевской премии мира, способствуя признанию заслуг в деле предотвращения войн.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838" y="3926085"/>
            <a:ext cx="451731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Утопические идеологии и их влияние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Шарля Фурье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предлагал создание производственных общин, где люди жили и работали вместе, разделяя труд и прибыль гармоничным образом, но идея была трудно реализуема на практике.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утопии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Томаса Мора «Утопия» и Камилла Этцеля «Город Солнца» описывали идеальные общества, вдохновляя философские размышления о справедливом устройстве мира.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Роберта Оуэна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Промышленник Оуэн пытался создать модели колоний с коллективным трудом и заботой о рабочих, что повлияло на развитие социалистических идей в XIX веке.
</a:t>
            </a:r>
            <a:endParaRPr lang="en-US" sz="9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идеологий в культуре и искусстве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«1984» Джорджа Оруэлла — критика тоталитаризма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изображает жестокий режим тотального контроля, подавляющий личность, что стало метафорой опасностей идеологической диктатуры и постоянного слежения.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дивный новый мир» Олдоса Хаксли о будущем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предупреждает о рисках чрезмерного контроля и утраты свободы через технологическое и социальное давление, затрагивая темы морали и идентичности.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конфликты в фильмах и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направления искусства отражают споры и противоречия эпох, помогая людям осмыслить политические и социальные проблемы через эмоциональное переживание.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и новые идеологии
</a:t>
            </a:r>
            <a:endParaRPr lang="en-US" sz="306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глобализация вызывают переосмысление традиционных идеологий и появление гибридных форм, адаптирующихся к современным вызовам.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Социал-демократия объединяет принципы социальной справедливости и демократии, находя баланс между экономическими свободами и государственной поддержкой.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Эко-феминизм сочетает защиту природы с борьбой за права женщин, а новые политические движения концентрируются на вопросах идентичности, миграции и экономического неравенства.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идеологии в Западных странах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Канада и большая часть Европы придерживаются демократических ценностей, обеспечивая свободу слова, выборность власти и права человека, что формирует политическую стабильность.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и коммунистические государства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Куба и Северная Корея сохраняют элементы социалистических и коммунистических идей, поддерживая централизованное управление и государственную собственность на ключевые отрасли.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традиционные идеологии в разных регионах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Венгрия и Польша активно продвигают националистические идеи, а в Ближнем Востоке религиозные и культурные традиции играют главенствующую роль в политике.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идеологий: распределение по странам
</a:t>
            </a:r>
            <a:endParaRPr lang="en-US" sz="27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интернета и СМИ в развитии идеологий
</a:t>
            </a:r>
            <a:endParaRPr lang="en-US" sz="3058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значительно расширил доступ к информации и возможность выражать свои взгляды, что способствует формированию и распространению идеологий.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фейковых новостей и цифровые информационные войны создают вызовы для объективности и достоверности информации, влияя на политические предпочтения людей.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стали площадкой для блогеров и активистов, которые влияют на молодежь, используя мемы и вирусные кампании для привлечения внимания к идеям.
</a:t>
            </a:r>
            <a:endParaRPr lang="en-US" sz="1189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также играет ключевую роль в формировании общественного мнения, поддерживая или критикуя различные идеологические течения в современном обществе.
</a:t>
            </a:r>
            <a:endParaRPr lang="en-US" sz="11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идеологий в историческом и современном контексте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идеологий помогает понять прошлое, осознать современность и формировать ценности для ответственного участия в жизни общества и построения будущего.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2026-05-11T02:17:10Z</dcterms:created>
  <dcterms:modified xsi:type="dcterms:W3CDTF">2026-05-11T02:17:10Z</dcterms:modified>
</cp:coreProperties>
</file>