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 литературе: образ северной природы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болото, туман и тихая красота багульника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кустарник помогает писателям передавать не только северный пейзаж, но и запахи, тишину, холод и настроение. На его примере удобно учиться замечать художественные детали, эпитеты, сравнения и скрытый смысл образа.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как выразительная деталь в литературе
</a:t>
            </a:r>
            <a:endParaRPr lang="en-US" sz="26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— вечнозелёный кустарник с узкими листьями и белыми соцветиями. Эти заметные признаки сразу создают образ растения, связанного с холодной и суровой природой.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внешний вид багульника становится не просто описанием растения, а способом показать северный пейзаж, его красоту, спокойствие и особую строгость.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он растёт на болотах, в сырых лесах и на торфяниках. Поэтому в описаниях его легко соединить с мхом, влажной землёй, туманом и редкими деревьями.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багульника как основа литературного образа
</a:t>
            </a:r>
            <a:endParaRPr lang="en-US" sz="2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описаниях багульник часто появляется рядом с болотом, мхом, холодной водой и низким небом. Такие детали помогают читателю сразу почувствовать северную атмосферу и увидеть тихий, влажный пейзаж.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он смотрится среди сфагнума, редких деревьев и сырой земли. В таком окружении растение становится частью цельной картины природы, где слышны тишина, ветер и ощущение простора.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 северном пейзаже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один и тот же образ работает сразу через зрение, запах и настроение, поэтому даже короткое описание становится запоминающимся.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 восприятие влияют запах и цветение: именно они делают багульник яркой и эмоциональной деталью текста.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художественных признаков по описанию образа багульника в учебном материале; без числовой статистики.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образ багульника выразительным
</a:t>
            </a:r>
            <a:endParaRPr lang="en-US" sz="2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багульник помогает передавать настроение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цветки багульника создают ощущение чистоты и хрупкости. На их фоне северный пейзаж кажется светлее, но одновременно остаётся холодным и немного отстранённым.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Болотный запах придаёт образу особую резкость. Он делает описание не только красивым, но и настороженным, словно читатель сам чувствует влажный воздух и сырость.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хорошо передаёт спокойствие и задумчивость. Его образ помогает замедлить ритм текста и сделать пейзаж более тихим, почти неподвижным.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растение соединяет красоту и суровость. Благодаря этому у автора получается не просто пейзаж, а выразительное настроение, в котором есть и тишина, и лёгкая тревога.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внешние признаки растения и то, как они работают в литературном образе.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строится на контрасте: нежные детали сочетаются с суровой средой, поэтому багульник выглядит живым и запоминающимся.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описания багульника в учебном материале.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признаки багульника и их значение
</a:t>
            </a:r>
            <a:endParaRPr lang="en-US" sz="25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использует багульник не только как название растения, но и как знак места. Через него читатель чувствует влажный воздух, холодную землю и спокойный ритм болот.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деталь оживляет текст: природа перестаёт быть общим фоном и становится ощутимой. Читатель легче представляет пространство, запахи и тишину северного края.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зарисовке багульник помогает показать северное лето, когда природа ещё не стала тёплой и мягкой. Его образ делает картину более точной и узнаваемой.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 описании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помогает показать, как меняется впечатление от растения: от пробуждения природы до зимней стойкости.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остаётся заметным в любое время года, поэтому в тексте он часто символизирует постоянство северной природы.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описанию сезонных художественных ассоциаций багульника в учебном материале.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образы багульника в литературе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сразу задать тон описанию: белый, болотный, северный, душистый, сырой, тихий. Они делают образ точным и помогают почувствовать атмосферу места.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и метафора делают пейзаж живым. Когда багульник как будто дышит, хранит тишину или разговаривает с ветром, образ становится особенно выразительным.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сближают багульник с дымом, снегом или туманом. Благодаря этому растение кажется частью северного пространства, а не отдельной случайной деталью.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средства, связанные с образом багульника
</a:t>
            </a:r>
            <a:endParaRPr lang="en-US" sz="25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багульник запоминается читателю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цветки резко выделяются на фоне тёмной земли и мха. Такая контрастная деталь сразу привлекает взгляд читателя и делает пейзаж ясным и живым.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Заметный внешний облик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багульника вызывает спокойствие, задумчивость и лёгкую тревогу одновременно. Поэтому он легко становится важной деталью рассказа, стихотворения или пейзажной зарисовки.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отклик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запах багульника помогает описанию стать почти ощутимым. Читатель не только видит растение, но и как будто чувствует северный воздух, сырость и близость болота.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обонятельное впечатление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растением превращается в художественную деталь северной природы.
</a:t>
            </a:r>
            <a:endParaRPr lang="en-US" sz="123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литературный образ багульника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часто воспринимается как растение, в котором есть и строгость, и красота. Его белое цветение особенно заметно в холодной северной среде. Это делает образ запоминающимся и выразительным.
</a:t>
            </a:r>
            <a:endParaRPr lang="en-US" sz="1034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красота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он хорошо связан с болотом, туманом и тихим воздухом. Такие детали помогают показать не просто место, а особое настроение природы, где спокойствие сочетается с прохладой и уединением.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образ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как символ северной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что багульник растёт в сырых и холодных местах, поэтому связывали его с севером, болотом и лесной глушью.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литература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использовали этот знакомый образ, чтобы сделать северный пейзаж более узнаваемым, глубоким и близким читателю.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 и приметы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запах и необычный вид растения делали его заметным в народной памяти. Оно часто попадало в описания природы, рассказы и местные наблюдения.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 народных представлениях и культурной памяти
</a:t>
            </a:r>
            <a:endParaRPr lang="en-US" sz="2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впечатление создают цветение и запах, но фон болотистой местности меняет восприятие и делает образ сложнее.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строится на контрасте: он красив, но связан с сыростью и осторожностью. Именно это сочетание делает его художественно выразительным.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признаков образа багульника по материалам школьного анализа текста.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тревожные черты образа багульника
</a:t>
            </a:r>
            <a:endParaRPr lang="en-US" sz="24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образов растений в текстах о природе.
</a:t>
            </a:r>
            <a:endParaRPr lang="en-US" sz="111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багульник отличается от других привычных образов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выделяется не только местом роста, но и сильным ароматом. Поэтому его образ звучит более напряжённо и необычно, чем у многих других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и похожие образы в литературе о природе
</a:t>
            </a:r>
            <a:endParaRPr lang="en-US" sz="25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болота и сырые леса важно не только для багульника, но и для всей северной природы. Без этих мест исчезают растения, которые делают пейзаж особенным.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вытаптывать мох, ломать кусты и собирать растения без необходимости. Даже небольшое повреждение может нарушить хрупкую среду, где живут болотные виды.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пожары сокращают площади, на которых багульник может расти. Поэтому защита природных территорий помогает сохранить редкие северные пейзажи.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такие места, они останутся и в природе, и в памяти людей. Именно из этих живых впечатлений рождаются яркие литературные образы.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природу, которая становится литературным образом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230164"/>
            <a:ext cx="378000" cy="30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4015" y="1610108"/>
            <a:ext cx="33075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багульнике в связи с литературой
</a:t>
            </a:r>
            <a:endParaRPr lang="en-US" sz="2465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заметно цветёт на ещё прохладном фоне, поэтому его часто связывают с началом весны и раннего лета. Такой контраст делает описание особенно выразительным.
</a:t>
            </a:r>
            <a:endParaRPr lang="en-US" sz="1077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акцент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внешний вид и привычная связь с болотами придают багульнику особое настроение. В литературе он часто звучит как символ тихой, строгой и красивой природы.
</a:t>
            </a:r>
            <a:endParaRPr lang="en-US" sz="1092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характер образа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аромат растения помогает автору передать атмосферу места не только зрительно, но и через ощущение. Из-за этого багульник легко запоминается в тексте.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как художественная деталь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 литературе — это не просто растение, а выразительная деталь. Он помогает создать северный пейзаж и передать тишину, холод и особую красоту природы.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багульника часто соединяет нежность и суровость. Именно этот контраст помогает писателям и поэтам передавать настроение и делать текст образным.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образа — белые соцветия, вечнозелёные листья, болотистое место роста и сильный запах. Вместе они делают описание живым и запоминающимся.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образе багульника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в литературе: природа как образ и настроение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показывает, как обычное растение становится в литературе ярким символом Севера. Через него авторы передают красоту, тишину, холод и особое настроение природы.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2026-05-22T14:10:58Z</dcterms:created>
  <dcterms:modified xsi:type="dcterms:W3CDTF">2026-05-22T14:10:58Z</dcterms:modified>
</cp:coreProperties>
</file>