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целым показателем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степени, их показатели и основные правила вычислений.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короче записывать умножение, упрощать выражения и работать с дробями. Эти правила нужны не только в алгебре, но и в формулах по физике и информатике.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степени в 7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множителя содержит запись 3^4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 числа в курсе алгебры 7 класса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запись заменяет длинное умножение короткой формой. Это делает вычисления удобнее и помогает быстрее читать выражения.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нулевым показателем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ненулевое число в нулевой степени равно 1. Запись a^0 = 1 верна только при a ≠ 0, поэтому основание всегда нужно проверять перед вычислением.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удобно понимать через деление одинаковых степеней: a^m: a^m = a^(m-m) = a^0. Но число, отличное от нуля, делённое само на себя, равно 1.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7^0 = 1, а (-3)^0 = 1. Нулевая степень не делает число нулём, а показывает, что результат сохраняется равным единице.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80" y="2013314"/>
            <a:ext cx="228941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198" y="2013314"/>
            <a:ext cx="228941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означает, что вместо степени получается обратная дробь: a^-n = 1/a^n. При этом основание не должно быть равно нулю, иначе запись не имеет смысла.
</a:t>
            </a:r>
            <a:endParaRPr lang="en-US" sz="122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показатель отрицательный, степень можно мысленно перенести в знаменатель. Так проще увидеть, почему 2^-3 превращается в ½^3, а затем в 1/8.
</a:t>
            </a:r>
            <a:endParaRPr lang="en-US" sz="134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правилу 5^-2 = 1/25, а 2^-3 = 1/8. Отрицательная степень не усложняет вычисление, а показывает, что нужно взять обратное число.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отрицательным показателем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значение зависит от знака показателя и величины основания.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показатели при умножении складываются: a^m · a^n = a^(m+n). Это правило сокращает длинную запись и помогает быстро объединять одинаковые множители.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правила в том, что все множители остаются теми же, только их становится больше. Поэтому цепочки умножения можно соединить в одну общую степень без потери значения.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2^3 · 2^4 = 2^7 = 128. Сначала складываются показатели, а затем вычисляется степень, что заметно экономит время при решении примеров.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 с одинаковым основанием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 с одинаковым основанием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 = a^(m-n). Это правило верно только при a ≠ 0, чтобы деление было допустимым.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5^6: 5^2 = 5^4 = 625 показывает, как сначала сокращается разность показателей, а затем выполняется обычное вычисление степени.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одинаковыми 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равны, получается a^0. По правилу нулевой степени это равно 1, поэтому выражение упрощается до единицы. Так удобно сокращать дроби и алгебраические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внутренняя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уже содержит степень в скобках, нужно понять, сколько раз она повторяется. Внутренний показатель описывает один уровень умножения.
</a:t>
            </a:r>
            <a:endParaRPr lang="en-US" sz="131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внешний показатель
</a:t>
            </a:r>
            <a:pPr algn="r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степени в степень внешний показатель умножает внутренний: (a^m)^n = a^(m·n). Так определяется итоговое число повторений множителя.
</a:t>
            </a:r>
            <a:endParaRPr lang="en-US" sz="1313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(3^2)^4 = 3^8 = 6561. Здесь каждая двойка внутри скобок повторяется четыре раза, поэтому показатели перемножаются.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степени в степень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 распределяется на каждый множитель: (ab)^n = a^n · b^n. Это позволяет работать с выражением по частям и не считать всё сразу.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(2·5)^3 = 2^3 · 5^3 = 8 · 125 = 1000 показывает, что разложение на множители делает пример понятным и быстрым.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полезно, когда произведение состоит из простых чисел или переменных. Тогда каждую часть можно возвести в степень отдельно и затем перемножить результаты.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частного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Разделяем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записана в виде дроби, её можно распределить отдельно на числитель и знаменатель. Это удобно, когда нужно упростить выражение и сохранить порядок вычислений.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3509309" y="2821418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только при ненулевом знаменателе, потому что деление на ноль невозможно. Поэтому перед преобразованием обязательно проверяют, что b не равно нулю.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(3/2)^2 получаем 3^2/2^2, то есть 9/4. Такой приём помогает быстро работать с дробями и не раскрывать скобки через умножение.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важные правила работы со степенями и их краткие примеры. Они помогают сокращать записи и упрощать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сводят длинные записи к более коротким и помогают быстрее выполнять преобразования.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свойств степени с целым показателем из школьного курса алгебры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переход от дробей к целым числам: каждый шаг показателя заметно изменяет значение степени.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показателях получается дробь, а при положительных значениях число растёт очень быстро.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значениям 2^n для n от -3 до 4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2^n при разных показателях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в записи больших и маленьких чисел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слишком велико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расстояние до далёкой планеты или количество песчинок на большой площади. Обычная запись становится длинной и неудобной, а степень десяти сразу делает число компактным и понятным. Так легче сравнивать величины и не теряться в нулях.
</a:t>
            </a:r>
            <a:endParaRPr lang="en-US" sz="99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слишком мало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размеров бактерий, толщины волоса или концентрации вещества часто нужны очень маленькие числа. Здесь помогают отрицательные степени десяти: они показывают дробные значения короче, чем обычная запись, и делают данные удобными для чтения.
</a:t>
            </a:r>
            <a:endParaRPr lang="en-US" sz="95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в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инженеры постоянно работают с огромными и крошечными величинами. Степенная запись позволяет быстро передавать информацию без лишних цифр, а на иллюстрации это можно показать через контраст очень малого объекта и очень большого объекта.
</a:t>
            </a:r>
            <a:endParaRPr lang="en-US" sz="9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407" y="2053840"/>
            <a:ext cx="467619" cy="4156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2693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сложение и 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показатели нельзя при обычном сложении чисел в скобках. Показатели изменяются только тогда, когда степени умножают, делят или возводят в степень.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понимают нулевую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a^0 не означает ноль. Для любого ненулевого основания результат равен 1, поэтому важно не подменять правило привычным предположением.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знак и 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a^-n минус относится к показателю степени, а не к самому числу. Это значит, что нужно взять обратную дробь, а не просто поставить минус перед степенью.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выражений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выражений по свойствам степеней.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7043" y="2755985"/>
            <a:ext cx="352991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выражений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свойства степеней помогают быстро перейти от записи к ответу без лишних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правило может работать в разных видах заданий: с произведением, степенью степени, нулевой и отрицательной степенью.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одинаковый результат может получаться у разных выражений, если основание и показатель сочетаются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основание, но и показатель сильно влияет на итог; даже небольшое увеличение степени быстро меняет значение.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выражениям 2^4, 3^3, 4^2 и 5^2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разных степеней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свойства степеней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свойства степеней позволяют сокращать длинные записи и быстрее преобразовывать выражения. Это особенно полезно при решении уравнений и работе с дробями.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часто встречаются в формулах площади и объёма. Они помогают записывать зависимости между длиной, шириной, высотой и другими величинами без лишних повторов.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степени двойки связаны с объёмом памяти и количеством вариантов. Например, 2^10 = 1024, поэтому такие числа часто появляются в задачах о данных.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естественных науках степени удобны для записи очень больших и очень малых величин. Такая форма делает формулы компактными и облегчает сравнение результатов измерений.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целым показателем бывает положительной, нулевой и отрицательной. Знание её свойств помогает упрощать выражения, экономить время и уверенно решать задачи по алгебре и другим предметам.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2026-05-29T23:23:52Z</dcterms:created>
  <dcterms:modified xsi:type="dcterms:W3CDTF">2026-05-29T23:23:52Z</dcterms:modified>
</cp:coreProperties>
</file>