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Home, sweet home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мебель и простые фразы для уверенной речи.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в Unit 3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мы учимся говорить о доме: называть комнаты, предметы и их расположение. Основа урока — простые модели this is, there is/are, предлоги места и вопрос How many?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Home: что означает слово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 вызывает представление о месте, где человеку спокойно, привычно и безопасно. Оно связано не только со зданием, но и с близкими людьми, ежедневными привычками и ощущением уюта.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быстро понять значение слов и построить фразу. Когда слово связано с предметом или сценой из жизни, его проще использовать в речи без долгой паузы.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называют свой дом, комнату и знакомые вещи вокруг. Новые слова легче запоминаются, если опираться на личный опыт: свою спальню, кухню, любимый уголок для отдыха.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по теме дома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ассоциации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запомнить слова, которые сразу вызывают образ дома: family, bedroom, kitchen, living room. Они задают тему и помогают быстрее понять задания к картинкам.
</a:t>
            </a:r>
            <a:endParaRPr lang="en-US" sz="1249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показывают, как слово работает в предложении: This is my room. Их удобно повторять вслух, меняя только один элемент — комнату или предмет.
</a:t>
            </a:r>
            <a:endParaRPr lang="en-US" sz="1249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is a bed помогает описать один предмет в комнате. Такой шаблон нужен для коротких ответов и служит основой для дальнейших упражнений.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становится полезной, когда её можно соотнести с реальной комнатой. Поэтому слова table, bed и room лучше сразу связывать с конкретной картинкой.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заданиям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не только узнавать слова, но и быстро находить их в тексте или на иллюстрации. Это облегчает чтение, слушание и говорение.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 доме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Unit 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различаются не только названиями, но и назначением. Это помогает точнее описывать дом и понимать, где обычно находятся предметы.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названия комнаты с её функцией облегчает запоминание и делает описание дома более точным.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98162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комнате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Кровать, шкаф и лампа чаще всего встречаются в спальне. Эти слова помогают описывать комнату и находить предметы на рисунке без подсказок.
</a:t>
            </a:r>
            <a:endParaRPr lang="en-US" sz="127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pPr algn="ctr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Диван, кресло и телевизор обычно связаны с гостиной. С их помощью легко сказать, где семья отдыхает и проводит время вместе.
</a:t>
            </a:r>
            <a:endParaRPr lang="en-US" sz="1380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мебель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стул и полка появляются во многих комнатах, поэтому их удобно учить первыми. Они часто используются в заданиях на местоположение предметов.
</a:t>
            </a:r>
            <a:endParaRPr lang="en-US" sz="1199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интерьера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Зеркало, ковёр и шкаф помогают уточнять описание интерьера. Такие детали делают фразу длиннее и точнее, особенно в упражнении на картинку комнаты.
</a:t>
            </a:r>
            <a:endParaRPr lang="en-US" sz="1190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описания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TV, lamp и carpet часто нужно соотносить с конкретной комнатой. Это развивает внимание к мелким признакам и ускоряет поиск ответа в задании.
</a:t>
            </a:r>
            <a:endParaRPr lang="en-US" sz="1276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/ These are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стоит одна большая кровать. Рядом лежат книги, а на стене висит постер. Такая картинка подходит для фразы This is my room и для подписи к одному предмету.
</a:t>
            </a:r>
            <a:endParaRPr lang="en-US" sz="139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стоят две лампы, а возле окна — три стула. Ученику нужно увидеть несколько объектов и выбрать форму These are, потому что предметов больше одного.
</a:t>
            </a:r>
            <a:endParaRPr lang="en-US" sz="141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лежат игрушки, а на полке стоят цветные коробки. Иллюстрация помогает различать число предметов и быстро сопоставлять текст с изображением без длинного объяснения.
</a:t>
            </a:r>
            <a:endParaRPr lang="en-US" sz="13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there is употребляется, когда в комнате один предмет. Например: There is a lamp on the desk. Она помогает назвать один объект и сразу указать его место.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несколько, нужен оборот there are. Например: There are two chairs near the table. Здесь важно не забыть форму множественного числа после глагола.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удобна для описания картинки, комнаты или своей спальни. Сначала называют наличие предмета, затем добавляют количество и, при необходимости, предлог места.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где находится предмет в комнате, и помогают строить короткое описание картинки.
</a:t>
            </a:r>
            <a:endParaRPr lang="en-US" sz="131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различает количество, тем легче ему отвечать полной фразой с числительным.
</a:t>
            </a:r>
            <a:endParaRPr lang="en-US" sz="166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3, тренировочные изображения 1–5 предметов
</a:t>
            </a:r>
            <a:endParaRPr lang="en-US" sz="149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 вопрос How many? на коротких изображениях с одним и несколькими предметами.
</a:t>
            </a:r>
            <a:endParaRPr lang="en-US" sz="16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помогают описывать дом просто и понятно.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«Home, sweet home»
</a:t>
            </a:r>
            <a:endParaRPr lang="en-US" sz="393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назвать 3 ключевые опоры темы: дом, уют и личное пространство.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4–5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предложений достаточно, чтобы описать комнату и проверить понимание.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«Home, sweet home»
</a:t>
            </a:r>
            <a:endParaRPr lang="en-US" sz="351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для чтения строится на 4–5 предложениях и подходит для поиска комнат, предметов и предлогов места.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короткие и опираются на лексикон юнита: мебель, предметы и одно простое предложение с предлогом.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«Home, sweet home»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проверить понимание текста о комнате.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Слушание: три коротких описания комнаты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у окна стоит узкий стол, а рядом — лампа и стул. На полке лежат книги, а у двери висит рюкзак. Ученикам важно услышать предметы и место каждого из них.
</a:t>
            </a:r>
            <a:endParaRPr lang="en-US" sz="1299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окна и у двери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спальне есть кровать, ковёр и шкаф. На столе стоит компьютер, а под столом — коробка. Текст помогает различать слова, которые звучат похоже, и запоминать детали описания.
</a:t>
            </a:r>
            <a:endParaRPr lang="en-US" sz="119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с компьютером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гостиной слышны диван, телевизор и два кресла. Кошка спряталась за креслом, а мяч лежит под столом. Такое описание тренирует внимание к количеству и предлогам места.
</a:t>
            </a:r>
            <a:endParaRPr lang="en-US" sz="1299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и маленькие детали
</a:t>
            </a:r>
            <a:endParaRPr lang="en-US" sz="1431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ответ о своей комнате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выбирает комнату или картинку, о которой будет говорить. Это помогает сразу собрать знакомые слова и не терять мысль.
</a:t>
            </a:r>
            <a:endParaRPr lang="en-US" sz="1594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называет предметы и их расположение: This is my room. There is a bed. The desk is next to the window.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остаётся проверить, хватает ли 3–4 предложений и звучит ли ответ понятно. При необходимости можно заменить слово и добавить ещё одну деталь.
</a:t>
            </a:r>
            <a:endParaRPr lang="en-US" sz="15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короткий диалог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строится по одной модели: вопрос, короткий ответ, затем смена слов для новой пары реплик.
</a:t>
            </a:r>
            <a:endParaRPr lang="en-US" sz="130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Пошагово: как найти место предмета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смотри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картинку и найди предмет, который нужно поставить на нужное место. Сначала определи, что изображено, затем выбери предлог и проверь, не перепутаны ли он и соседние объекты.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Выбирай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слова on, under, next to, behind и in front of. Они помогают точно описать расположение предмета, а не просто назвать комнату или мебель.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ответ с изображением ещё раз. Если предмет должен быть рядом со столом, не ставь его за диваном; если он под столом, не меняй направление.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комнат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«Home, sweet home»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предметы есть в обычной комнате и чем она отличается от личного пространства ученика.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обоих описаний одна грамматическая основа, но детали делают комнату индивидуальной и более живой.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337" y="1376750"/>
            <a:ext cx="491175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повторить перед итогом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названия комнат и предметов интерьера. Это основа для описания дома: без неё сложно быстро назвать, где что находится, и составить понятный ответ.
</a:t>
            </a:r>
            <a:endParaRPr lang="en-US" sz="1415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слова, которые обозначают расположение предметов: on, under, next to, behind, in front of. Они помогают говорить точно и без лишних объяснений.
</a:t>
            </a:r>
            <a:endParaRPr lang="en-US" sz="1426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Отработай модели This is… There is / There are… Where is…? и How many…? Они позволяют строить короткие, но полноценные реплики.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можешь ли ты назвать предмет, его место и количество за один ответ. Это главный результат юнита и хороший шаг к свободной речи.
</a:t>
            </a:r>
            <a:endParaRPr lang="en-US" sz="149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уже умеем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Unit 3 ученики уже умеют говорить о доме по-английски: называют комнаты, описывают мебель, спрашивают о местоположении и строят короткий рассказ о своей комнате.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2026-07-25T07:11:54Z</dcterms:created>
  <dcterms:modified xsi:type="dcterms:W3CDTF">2026-07-25T07:11:54Z</dcterms:modified>
</cp:coreProperties>
</file>